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87"/>
  </p:notesMasterIdLst>
  <p:handoutMasterIdLst>
    <p:handoutMasterId r:id="rId88"/>
  </p:handoutMasterIdLst>
  <p:sldIdLst>
    <p:sldId id="256" r:id="rId5"/>
    <p:sldId id="329" r:id="rId6"/>
    <p:sldId id="343" r:id="rId7"/>
    <p:sldId id="332" r:id="rId8"/>
    <p:sldId id="333" r:id="rId9"/>
    <p:sldId id="334" r:id="rId10"/>
    <p:sldId id="335" r:id="rId11"/>
    <p:sldId id="344" r:id="rId12"/>
    <p:sldId id="350" r:id="rId13"/>
    <p:sldId id="346" r:id="rId14"/>
    <p:sldId id="347" r:id="rId15"/>
    <p:sldId id="348" r:id="rId16"/>
    <p:sldId id="275" r:id="rId17"/>
    <p:sldId id="277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3" r:id="rId32"/>
    <p:sldId id="292" r:id="rId33"/>
    <p:sldId id="294" r:id="rId34"/>
    <p:sldId id="295" r:id="rId35"/>
    <p:sldId id="349" r:id="rId36"/>
    <p:sldId id="298" r:id="rId37"/>
    <p:sldId id="300" r:id="rId38"/>
    <p:sldId id="301" r:id="rId39"/>
    <p:sldId id="302" r:id="rId40"/>
    <p:sldId id="303" r:id="rId41"/>
    <p:sldId id="304" r:id="rId42"/>
    <p:sldId id="305" r:id="rId43"/>
    <p:sldId id="340" r:id="rId44"/>
    <p:sldId id="341" r:id="rId45"/>
    <p:sldId id="306" r:id="rId46"/>
    <p:sldId id="307" r:id="rId47"/>
    <p:sldId id="308" r:id="rId48"/>
    <p:sldId id="310" r:id="rId49"/>
    <p:sldId id="342" r:id="rId50"/>
    <p:sldId id="311" r:id="rId51"/>
    <p:sldId id="313" r:id="rId52"/>
    <p:sldId id="314" r:id="rId53"/>
    <p:sldId id="315" r:id="rId54"/>
    <p:sldId id="316" r:id="rId55"/>
    <p:sldId id="317" r:id="rId56"/>
    <p:sldId id="318" r:id="rId57"/>
    <p:sldId id="319" r:id="rId58"/>
    <p:sldId id="321" r:id="rId59"/>
    <p:sldId id="324" r:id="rId60"/>
    <p:sldId id="325" r:id="rId61"/>
    <p:sldId id="326" r:id="rId62"/>
    <p:sldId id="327" r:id="rId63"/>
    <p:sldId id="328" r:id="rId64"/>
    <p:sldId id="336" r:id="rId65"/>
    <p:sldId id="337" r:id="rId66"/>
    <p:sldId id="338" r:id="rId67"/>
    <p:sldId id="339" r:id="rId68"/>
    <p:sldId id="351" r:id="rId69"/>
    <p:sldId id="352" r:id="rId70"/>
    <p:sldId id="353" r:id="rId71"/>
    <p:sldId id="354" r:id="rId72"/>
    <p:sldId id="356" r:id="rId73"/>
    <p:sldId id="355" r:id="rId74"/>
    <p:sldId id="258" r:id="rId75"/>
    <p:sldId id="260" r:id="rId76"/>
    <p:sldId id="261" r:id="rId77"/>
    <p:sldId id="269" r:id="rId78"/>
    <p:sldId id="270" r:id="rId79"/>
    <p:sldId id="263" r:id="rId80"/>
    <p:sldId id="264" r:id="rId81"/>
    <p:sldId id="271" r:id="rId82"/>
    <p:sldId id="266" r:id="rId83"/>
    <p:sldId id="267" r:id="rId84"/>
    <p:sldId id="268" r:id="rId85"/>
    <p:sldId id="265" r:id="rId86"/>
  </p:sldIdLst>
  <p:sldSz cx="12192000" cy="6858000"/>
  <p:notesSz cx="6858000" cy="9144000"/>
  <p:defaultTextStyle>
    <a:defPPr rtl="0">
      <a:defRPr lang="es-ES"/>
    </a:defPPr>
    <a:lvl1pPr marL="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27272"/>
    <a:srgbClr val="685135"/>
    <a:srgbClr val="BDA07D"/>
    <a:srgbClr val="F5F9F9"/>
    <a:srgbClr val="93A5A8"/>
    <a:srgbClr val="3E70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7DCAC6-322C-4094-8C8A-F2ACC11A914B}" v="1" dt="2024-04-29T17:27:47.757"/>
    <p1510:client id="{74B5C10A-8D8E-487D-BA48-82FC9058E35E}" v="842" dt="2024-04-29T17:24:18.838"/>
    <p1510:client id="{E2BF9DAA-440B-4189-8FF9-855F59F1EE11}" v="428" dt="2024-04-29T03:17:45.65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presProps" Target="presProp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openxmlformats.org/officeDocument/2006/relationships/viewProps" Target="viewProps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handoutMaster" Target="handoutMasters/handoutMaster1.xml"/><Relationship Id="rId9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tableStyles" Target="tableStyles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xis Bórquez B." userId="c9061852-3d1e-458d-bdb2-f06686f4026f" providerId="ADAL" clId="{74B5C10A-8D8E-487D-BA48-82FC9058E35E}"/>
    <pc:docChg chg="undo redo custSel addSld delSld modSld sldOrd">
      <pc:chgData name="Alexis Bórquez B." userId="c9061852-3d1e-458d-bdb2-f06686f4026f" providerId="ADAL" clId="{74B5C10A-8D8E-487D-BA48-82FC9058E35E}" dt="2024-04-29T17:24:18.838" v="4199"/>
      <pc:docMkLst>
        <pc:docMk/>
      </pc:docMkLst>
      <pc:sldChg chg="del">
        <pc:chgData name="Alexis Bórquez B." userId="c9061852-3d1e-458d-bdb2-f06686f4026f" providerId="ADAL" clId="{74B5C10A-8D8E-487D-BA48-82FC9058E35E}" dt="2024-04-28T20:12:15.627" v="2839" actId="2696"/>
        <pc:sldMkLst>
          <pc:docMk/>
          <pc:sldMk cId="2060042239" sldId="257"/>
        </pc:sldMkLst>
      </pc:sldChg>
      <pc:sldChg chg="del">
        <pc:chgData name="Alexis Bórquez B." userId="c9061852-3d1e-458d-bdb2-f06686f4026f" providerId="ADAL" clId="{74B5C10A-8D8E-487D-BA48-82FC9058E35E}" dt="2024-04-26T15:36:46.098" v="2037" actId="47"/>
        <pc:sldMkLst>
          <pc:docMk/>
          <pc:sldMk cId="399313226" sldId="259"/>
        </pc:sldMkLst>
      </pc:sldChg>
      <pc:sldChg chg="del">
        <pc:chgData name="Alexis Bórquez B." userId="c9061852-3d1e-458d-bdb2-f06686f4026f" providerId="ADAL" clId="{74B5C10A-8D8E-487D-BA48-82FC9058E35E}" dt="2024-04-28T20:12:15.627" v="2839" actId="2696"/>
        <pc:sldMkLst>
          <pc:docMk/>
          <pc:sldMk cId="561235701" sldId="272"/>
        </pc:sldMkLst>
      </pc:sldChg>
      <pc:sldChg chg="del">
        <pc:chgData name="Alexis Bórquez B." userId="c9061852-3d1e-458d-bdb2-f06686f4026f" providerId="ADAL" clId="{74B5C10A-8D8E-487D-BA48-82FC9058E35E}" dt="2024-04-26T15:36:46.098" v="2037" actId="47"/>
        <pc:sldMkLst>
          <pc:docMk/>
          <pc:sldMk cId="2272340872" sldId="274"/>
        </pc:sldMkLst>
      </pc:sldChg>
      <pc:sldChg chg="delSp modSp mod modTransition modAnim">
        <pc:chgData name="Alexis Bórquez B." userId="c9061852-3d1e-458d-bdb2-f06686f4026f" providerId="ADAL" clId="{74B5C10A-8D8E-487D-BA48-82FC9058E35E}" dt="2024-04-29T15:58:52.853" v="3863"/>
        <pc:sldMkLst>
          <pc:docMk/>
          <pc:sldMk cId="3970319515" sldId="275"/>
        </pc:sldMkLst>
        <pc:spChg chg="mod">
          <ac:chgData name="Alexis Bórquez B." userId="c9061852-3d1e-458d-bdb2-f06686f4026f" providerId="ADAL" clId="{74B5C10A-8D8E-487D-BA48-82FC9058E35E}" dt="2024-04-28T20:19:45.489" v="2924" actId="1076"/>
          <ac:spMkLst>
            <pc:docMk/>
            <pc:sldMk cId="3970319515" sldId="275"/>
            <ac:spMk id="6" creationId="{255FDEB9-D6C0-D63E-BD70-E01CD3289963}"/>
          </ac:spMkLst>
        </pc:spChg>
        <pc:spChg chg="mod">
          <ac:chgData name="Alexis Bórquez B." userId="c9061852-3d1e-458d-bdb2-f06686f4026f" providerId="ADAL" clId="{74B5C10A-8D8E-487D-BA48-82FC9058E35E}" dt="2024-04-28T20:18:04.198" v="2918" actId="1076"/>
          <ac:spMkLst>
            <pc:docMk/>
            <pc:sldMk cId="3970319515" sldId="275"/>
            <ac:spMk id="8" creationId="{938E3964-EE54-4BDC-A0A3-DC7D197FFB5C}"/>
          </ac:spMkLst>
        </pc:spChg>
        <pc:spChg chg="mod">
          <ac:chgData name="Alexis Bórquez B." userId="c9061852-3d1e-458d-bdb2-f06686f4026f" providerId="ADAL" clId="{74B5C10A-8D8E-487D-BA48-82FC9058E35E}" dt="2024-04-28T20:17:11.672" v="2913" actId="2711"/>
          <ac:spMkLst>
            <pc:docMk/>
            <pc:sldMk cId="3970319515" sldId="275"/>
            <ac:spMk id="27" creationId="{F3F083B8-4B95-4C15-B710-4BC526A23973}"/>
          </ac:spMkLst>
        </pc:spChg>
        <pc:picChg chg="del">
          <ac:chgData name="Alexis Bórquez B." userId="c9061852-3d1e-458d-bdb2-f06686f4026f" providerId="ADAL" clId="{74B5C10A-8D8E-487D-BA48-82FC9058E35E}" dt="2024-04-28T20:17:52.152" v="2914" actId="478"/>
          <ac:picMkLst>
            <pc:docMk/>
            <pc:sldMk cId="3970319515" sldId="275"/>
            <ac:picMk id="16" creationId="{790B6141-F7CE-61B0-9B65-5D924EDD3A36}"/>
          </ac:picMkLst>
        </pc:picChg>
      </pc:sldChg>
      <pc:sldChg chg="del">
        <pc:chgData name="Alexis Bórquez B." userId="c9061852-3d1e-458d-bdb2-f06686f4026f" providerId="ADAL" clId="{74B5C10A-8D8E-487D-BA48-82FC9058E35E}" dt="2024-04-26T15:36:46.098" v="2037" actId="47"/>
        <pc:sldMkLst>
          <pc:docMk/>
          <pc:sldMk cId="695739791" sldId="276"/>
        </pc:sldMkLst>
      </pc:sldChg>
      <pc:sldChg chg="addSp delSp modSp mod modTransition modAnim">
        <pc:chgData name="Alexis Bórquez B." userId="c9061852-3d1e-458d-bdb2-f06686f4026f" providerId="ADAL" clId="{74B5C10A-8D8E-487D-BA48-82FC9058E35E}" dt="2024-04-29T15:37:37.683" v="3774"/>
        <pc:sldMkLst>
          <pc:docMk/>
          <pc:sldMk cId="3122860616" sldId="277"/>
        </pc:sldMkLst>
        <pc:spChg chg="del">
          <ac:chgData name="Alexis Bórquez B." userId="c9061852-3d1e-458d-bdb2-f06686f4026f" providerId="ADAL" clId="{74B5C10A-8D8E-487D-BA48-82FC9058E35E}" dt="2024-04-28T20:21:50.433" v="2939" actId="478"/>
          <ac:spMkLst>
            <pc:docMk/>
            <pc:sldMk cId="3122860616" sldId="277"/>
            <ac:spMk id="6" creationId="{255FDEB9-D6C0-D63E-BD70-E01CD3289963}"/>
          </ac:spMkLst>
        </pc:spChg>
        <pc:spChg chg="del">
          <ac:chgData name="Alexis Bórquez B." userId="c9061852-3d1e-458d-bdb2-f06686f4026f" providerId="ADAL" clId="{74B5C10A-8D8E-487D-BA48-82FC9058E35E}" dt="2024-04-28T20:21:38.457" v="2934" actId="478"/>
          <ac:spMkLst>
            <pc:docMk/>
            <pc:sldMk cId="3122860616" sldId="277"/>
            <ac:spMk id="8" creationId="{938E3964-EE54-4BDC-A0A3-DC7D197FFB5C}"/>
          </ac:spMkLst>
        </pc:spChg>
        <pc:spChg chg="add del mod">
          <ac:chgData name="Alexis Bórquez B." userId="c9061852-3d1e-458d-bdb2-f06686f4026f" providerId="ADAL" clId="{74B5C10A-8D8E-487D-BA48-82FC9058E35E}" dt="2024-04-28T20:21:40.744" v="2935" actId="478"/>
          <ac:spMkLst>
            <pc:docMk/>
            <pc:sldMk cId="3122860616" sldId="277"/>
            <ac:spMk id="13" creationId="{83C6BEC7-8913-1726-A926-C9EA0095C7A7}"/>
          </ac:spMkLst>
        </pc:spChg>
        <pc:picChg chg="del mod ord">
          <ac:chgData name="Alexis Bórquez B." userId="c9061852-3d1e-458d-bdb2-f06686f4026f" providerId="ADAL" clId="{74B5C10A-8D8E-487D-BA48-82FC9058E35E}" dt="2024-04-28T20:33:23.396" v="3004" actId="478"/>
          <ac:picMkLst>
            <pc:docMk/>
            <pc:sldMk cId="3122860616" sldId="277"/>
            <ac:picMk id="2" creationId="{95DC6EB9-E16A-5D70-F80E-7F6C5D0A68BD}"/>
          </ac:picMkLst>
        </pc:picChg>
        <pc:picChg chg="del mod">
          <ac:chgData name="Alexis Bórquez B." userId="c9061852-3d1e-458d-bdb2-f06686f4026f" providerId="ADAL" clId="{74B5C10A-8D8E-487D-BA48-82FC9058E35E}" dt="2024-04-28T20:33:12.805" v="2998" actId="478"/>
          <ac:picMkLst>
            <pc:docMk/>
            <pc:sldMk cId="3122860616" sldId="277"/>
            <ac:picMk id="7" creationId="{55AD37DF-A1CF-B413-D483-F14176E6F002}"/>
          </ac:picMkLst>
        </pc:picChg>
        <pc:picChg chg="mod ord">
          <ac:chgData name="Alexis Bórquez B." userId="c9061852-3d1e-458d-bdb2-f06686f4026f" providerId="ADAL" clId="{74B5C10A-8D8E-487D-BA48-82FC9058E35E}" dt="2024-04-28T20:39:41.234" v="3042" actId="1076"/>
          <ac:picMkLst>
            <pc:docMk/>
            <pc:sldMk cId="3122860616" sldId="277"/>
            <ac:picMk id="9" creationId="{68226F68-6AC1-54EB-BBE8-3ABCF1841CD3}"/>
          </ac:picMkLst>
        </pc:picChg>
        <pc:picChg chg="del mod ord">
          <ac:chgData name="Alexis Bórquez B." userId="c9061852-3d1e-458d-bdb2-f06686f4026f" providerId="ADAL" clId="{74B5C10A-8D8E-487D-BA48-82FC9058E35E}" dt="2024-04-28T20:33:28.270" v="3006" actId="478"/>
          <ac:picMkLst>
            <pc:docMk/>
            <pc:sldMk cId="3122860616" sldId="277"/>
            <ac:picMk id="10" creationId="{E0CF17F7-6B94-695D-C53A-F3422895FED7}"/>
          </ac:picMkLst>
        </pc:picChg>
        <pc:picChg chg="mod">
          <ac:chgData name="Alexis Bórquez B." userId="c9061852-3d1e-458d-bdb2-f06686f4026f" providerId="ADAL" clId="{74B5C10A-8D8E-487D-BA48-82FC9058E35E}" dt="2024-04-28T20:39:41.234" v="3042" actId="1076"/>
          <ac:picMkLst>
            <pc:docMk/>
            <pc:sldMk cId="3122860616" sldId="277"/>
            <ac:picMk id="11" creationId="{0A072302-3EA2-CD18-08A6-6DFA0314433C}"/>
          </ac:picMkLst>
        </pc:picChg>
        <pc:picChg chg="add del mod">
          <ac:chgData name="Alexis Bórquez B." userId="c9061852-3d1e-458d-bdb2-f06686f4026f" providerId="ADAL" clId="{74B5C10A-8D8E-487D-BA48-82FC9058E35E}" dt="2024-04-28T20:33:21.701" v="3003" actId="478"/>
          <ac:picMkLst>
            <pc:docMk/>
            <pc:sldMk cId="3122860616" sldId="277"/>
            <ac:picMk id="14" creationId="{D7EBE46E-2E21-3271-27D6-E255F199724D}"/>
          </ac:picMkLst>
        </pc:picChg>
        <pc:picChg chg="add del mod">
          <ac:chgData name="Alexis Bórquez B." userId="c9061852-3d1e-458d-bdb2-f06686f4026f" providerId="ADAL" clId="{74B5C10A-8D8E-487D-BA48-82FC9058E35E}" dt="2024-04-28T20:33:44.948" v="3010" actId="478"/>
          <ac:picMkLst>
            <pc:docMk/>
            <pc:sldMk cId="3122860616" sldId="277"/>
            <ac:picMk id="15" creationId="{752ED6FB-9B0D-62A4-BED5-04FF558FFEB4}"/>
          </ac:picMkLst>
        </pc:picChg>
        <pc:picChg chg="add mod">
          <ac:chgData name="Alexis Bórquez B." userId="c9061852-3d1e-458d-bdb2-f06686f4026f" providerId="ADAL" clId="{74B5C10A-8D8E-487D-BA48-82FC9058E35E}" dt="2024-04-28T20:39:41.234" v="3042" actId="1076"/>
          <ac:picMkLst>
            <pc:docMk/>
            <pc:sldMk cId="3122860616" sldId="277"/>
            <ac:picMk id="16" creationId="{3422849E-4199-8324-F843-70C6E2B2B5DF}"/>
          </ac:picMkLst>
        </pc:picChg>
        <pc:picChg chg="add mod">
          <ac:chgData name="Alexis Bórquez B." userId="c9061852-3d1e-458d-bdb2-f06686f4026f" providerId="ADAL" clId="{74B5C10A-8D8E-487D-BA48-82FC9058E35E}" dt="2024-04-28T20:39:41.234" v="3042" actId="1076"/>
          <ac:picMkLst>
            <pc:docMk/>
            <pc:sldMk cId="3122860616" sldId="277"/>
            <ac:picMk id="17" creationId="{9306BF88-1C84-C507-16CC-746E655BBE63}"/>
          </ac:picMkLst>
        </pc:picChg>
        <pc:picChg chg="add mod">
          <ac:chgData name="Alexis Bórquez B." userId="c9061852-3d1e-458d-bdb2-f06686f4026f" providerId="ADAL" clId="{74B5C10A-8D8E-487D-BA48-82FC9058E35E}" dt="2024-04-28T20:39:41.234" v="3042" actId="1076"/>
          <ac:picMkLst>
            <pc:docMk/>
            <pc:sldMk cId="3122860616" sldId="277"/>
            <ac:picMk id="18" creationId="{1215ED77-C7FA-D46E-8183-A808130BF39F}"/>
          </ac:picMkLst>
        </pc:picChg>
      </pc:sldChg>
      <pc:sldChg chg="del">
        <pc:chgData name="Alexis Bórquez B." userId="c9061852-3d1e-458d-bdb2-f06686f4026f" providerId="ADAL" clId="{74B5C10A-8D8E-487D-BA48-82FC9058E35E}" dt="2024-04-26T15:36:46.098" v="2037" actId="47"/>
        <pc:sldMkLst>
          <pc:docMk/>
          <pc:sldMk cId="1298251039" sldId="278"/>
        </pc:sldMkLst>
      </pc:sldChg>
      <pc:sldChg chg="addSp delSp modSp mod modTransition modAnim">
        <pc:chgData name="Alexis Bórquez B." userId="c9061852-3d1e-458d-bdb2-f06686f4026f" providerId="ADAL" clId="{74B5C10A-8D8E-487D-BA48-82FC9058E35E}" dt="2024-04-29T16:01:39.889" v="3864" actId="12788"/>
        <pc:sldMkLst>
          <pc:docMk/>
          <pc:sldMk cId="2711085960" sldId="279"/>
        </pc:sldMkLst>
        <pc:spChg chg="del">
          <ac:chgData name="Alexis Bórquez B." userId="c9061852-3d1e-458d-bdb2-f06686f4026f" providerId="ADAL" clId="{74B5C10A-8D8E-487D-BA48-82FC9058E35E}" dt="2024-04-28T20:40:26.436" v="3047" actId="478"/>
          <ac:spMkLst>
            <pc:docMk/>
            <pc:sldMk cId="2711085960" sldId="279"/>
            <ac:spMk id="6" creationId="{255FDEB9-D6C0-D63E-BD70-E01CD3289963}"/>
          </ac:spMkLst>
        </pc:spChg>
        <pc:spChg chg="add del mod">
          <ac:chgData name="Alexis Bórquez B." userId="c9061852-3d1e-458d-bdb2-f06686f4026f" providerId="ADAL" clId="{74B5C10A-8D8E-487D-BA48-82FC9058E35E}" dt="2024-04-29T13:22:59.405" v="3738" actId="478"/>
          <ac:spMkLst>
            <pc:docMk/>
            <pc:sldMk cId="2711085960" sldId="279"/>
            <ac:spMk id="7" creationId="{938F2965-84C0-DA21-A42D-8CF0A18B212F}"/>
          </ac:spMkLst>
        </pc:spChg>
        <pc:spChg chg="del">
          <ac:chgData name="Alexis Bórquez B." userId="c9061852-3d1e-458d-bdb2-f06686f4026f" providerId="ADAL" clId="{74B5C10A-8D8E-487D-BA48-82FC9058E35E}" dt="2024-04-28T20:44:03.110" v="3076" actId="478"/>
          <ac:spMkLst>
            <pc:docMk/>
            <pc:sldMk cId="2711085960" sldId="279"/>
            <ac:spMk id="8" creationId="{938E3964-EE54-4BDC-A0A3-DC7D197FFB5C}"/>
          </ac:spMkLst>
        </pc:spChg>
        <pc:spChg chg="mod">
          <ac:chgData name="Alexis Bórquez B." userId="c9061852-3d1e-458d-bdb2-f06686f4026f" providerId="ADAL" clId="{74B5C10A-8D8E-487D-BA48-82FC9058E35E}" dt="2024-04-29T16:01:39.889" v="3864" actId="12788"/>
          <ac:spMkLst>
            <pc:docMk/>
            <pc:sldMk cId="2711085960" sldId="279"/>
            <ac:spMk id="27" creationId="{F3F083B8-4B95-4C15-B710-4BC526A23973}"/>
          </ac:spMkLst>
        </pc:spChg>
        <pc:picChg chg="mod ord">
          <ac:chgData name="Alexis Bórquez B." userId="c9061852-3d1e-458d-bdb2-f06686f4026f" providerId="ADAL" clId="{74B5C10A-8D8E-487D-BA48-82FC9058E35E}" dt="2024-04-29T16:01:39.889" v="3864" actId="12788"/>
          <ac:picMkLst>
            <pc:docMk/>
            <pc:sldMk cId="2711085960" sldId="279"/>
            <ac:picMk id="12" creationId="{C8CAC4A1-86F8-7962-C6A5-A2ABAEED2136}"/>
          </ac:picMkLst>
        </pc:picChg>
        <pc:picChg chg="mod ord">
          <ac:chgData name="Alexis Bórquez B." userId="c9061852-3d1e-458d-bdb2-f06686f4026f" providerId="ADAL" clId="{74B5C10A-8D8E-487D-BA48-82FC9058E35E}" dt="2024-04-29T16:01:39.889" v="3864" actId="12788"/>
          <ac:picMkLst>
            <pc:docMk/>
            <pc:sldMk cId="2711085960" sldId="279"/>
            <ac:picMk id="13" creationId="{E9BA53B2-0931-8B81-9C6E-CF3C3A716BE0}"/>
          </ac:picMkLst>
        </pc:picChg>
        <pc:picChg chg="mod ord">
          <ac:chgData name="Alexis Bórquez B." userId="c9061852-3d1e-458d-bdb2-f06686f4026f" providerId="ADAL" clId="{74B5C10A-8D8E-487D-BA48-82FC9058E35E}" dt="2024-04-29T16:01:39.889" v="3864" actId="12788"/>
          <ac:picMkLst>
            <pc:docMk/>
            <pc:sldMk cId="2711085960" sldId="279"/>
            <ac:picMk id="14" creationId="{F015A5F7-711E-C147-B9AB-A82E496940F0}"/>
          </ac:picMkLst>
        </pc:picChg>
        <pc:picChg chg="mod ord">
          <ac:chgData name="Alexis Bórquez B." userId="c9061852-3d1e-458d-bdb2-f06686f4026f" providerId="ADAL" clId="{74B5C10A-8D8E-487D-BA48-82FC9058E35E}" dt="2024-04-29T16:01:39.889" v="3864" actId="12788"/>
          <ac:picMkLst>
            <pc:docMk/>
            <pc:sldMk cId="2711085960" sldId="279"/>
            <ac:picMk id="15" creationId="{196AF486-5D00-1F80-7DEC-1303E7E328E5}"/>
          </ac:picMkLst>
        </pc:picChg>
        <pc:picChg chg="mod ord">
          <ac:chgData name="Alexis Bórquez B." userId="c9061852-3d1e-458d-bdb2-f06686f4026f" providerId="ADAL" clId="{74B5C10A-8D8E-487D-BA48-82FC9058E35E}" dt="2024-04-29T16:01:39.889" v="3864" actId="12788"/>
          <ac:picMkLst>
            <pc:docMk/>
            <pc:sldMk cId="2711085960" sldId="279"/>
            <ac:picMk id="17" creationId="{4EF2F428-A6FC-94C9-8B3E-02B103100669}"/>
          </ac:picMkLst>
        </pc:picChg>
      </pc:sldChg>
      <pc:sldChg chg="addSp delSp modSp mod modTransition modAnim">
        <pc:chgData name="Alexis Bórquez B." userId="c9061852-3d1e-458d-bdb2-f06686f4026f" providerId="ADAL" clId="{74B5C10A-8D8E-487D-BA48-82FC9058E35E}" dt="2024-04-29T15:37:37.683" v="3774"/>
        <pc:sldMkLst>
          <pc:docMk/>
          <pc:sldMk cId="2309998592" sldId="280"/>
        </pc:sldMkLst>
        <pc:spChg chg="del">
          <ac:chgData name="Alexis Bórquez B." userId="c9061852-3d1e-458d-bdb2-f06686f4026f" providerId="ADAL" clId="{74B5C10A-8D8E-487D-BA48-82FC9058E35E}" dt="2024-04-28T20:47:49.820" v="3110" actId="478"/>
          <ac:spMkLst>
            <pc:docMk/>
            <pc:sldMk cId="2309998592" sldId="280"/>
            <ac:spMk id="6" creationId="{255FDEB9-D6C0-D63E-BD70-E01CD3289963}"/>
          </ac:spMkLst>
        </pc:spChg>
        <pc:spChg chg="del">
          <ac:chgData name="Alexis Bórquez B." userId="c9061852-3d1e-458d-bdb2-f06686f4026f" providerId="ADAL" clId="{74B5C10A-8D8E-487D-BA48-82FC9058E35E}" dt="2024-04-28T20:45:01.391" v="3083" actId="478"/>
          <ac:spMkLst>
            <pc:docMk/>
            <pc:sldMk cId="2309998592" sldId="280"/>
            <ac:spMk id="8" creationId="{938E3964-EE54-4BDC-A0A3-DC7D197FFB5C}"/>
          </ac:spMkLst>
        </pc:spChg>
        <pc:spChg chg="add del mod">
          <ac:chgData name="Alexis Bórquez B." userId="c9061852-3d1e-458d-bdb2-f06686f4026f" providerId="ADAL" clId="{74B5C10A-8D8E-487D-BA48-82FC9058E35E}" dt="2024-04-28T20:45:04.364" v="3084" actId="478"/>
          <ac:spMkLst>
            <pc:docMk/>
            <pc:sldMk cId="2309998592" sldId="280"/>
            <ac:spMk id="9" creationId="{87AE31A9-1B2F-5D67-0424-1214A400B516}"/>
          </ac:spMkLst>
        </pc:spChg>
        <pc:picChg chg="add mod ord">
          <ac:chgData name="Alexis Bórquez B." userId="c9061852-3d1e-458d-bdb2-f06686f4026f" providerId="ADAL" clId="{74B5C10A-8D8E-487D-BA48-82FC9058E35E}" dt="2024-04-29T14:15:51.304" v="3763" actId="13244"/>
          <ac:picMkLst>
            <pc:docMk/>
            <pc:sldMk cId="2309998592" sldId="280"/>
            <ac:picMk id="6" creationId="{EF8E1866-4236-42F4-18E3-E475BAC34FF6}"/>
          </ac:picMkLst>
        </pc:picChg>
        <pc:picChg chg="mod ord modCrop">
          <ac:chgData name="Alexis Bórquez B." userId="c9061852-3d1e-458d-bdb2-f06686f4026f" providerId="ADAL" clId="{74B5C10A-8D8E-487D-BA48-82FC9058E35E}" dt="2024-04-29T13:27:52.213" v="3747" actId="167"/>
          <ac:picMkLst>
            <pc:docMk/>
            <pc:sldMk cId="2309998592" sldId="280"/>
            <ac:picMk id="7" creationId="{FEC55DC1-2E42-B8AA-0126-EB4D28578C31}"/>
          </ac:picMkLst>
        </pc:picChg>
        <pc:picChg chg="mod ord">
          <ac:chgData name="Alexis Bórquez B." userId="c9061852-3d1e-458d-bdb2-f06686f4026f" providerId="ADAL" clId="{74B5C10A-8D8E-487D-BA48-82FC9058E35E}" dt="2024-04-29T13:28:01.612" v="3749" actId="167"/>
          <ac:picMkLst>
            <pc:docMk/>
            <pc:sldMk cId="2309998592" sldId="280"/>
            <ac:picMk id="11" creationId="{A09FF98A-B4B9-966E-037A-752FB4BBB26A}"/>
          </ac:picMkLst>
        </pc:picChg>
        <pc:picChg chg="mod ord">
          <ac:chgData name="Alexis Bórquez B." userId="c9061852-3d1e-458d-bdb2-f06686f4026f" providerId="ADAL" clId="{74B5C10A-8D8E-487D-BA48-82FC9058E35E}" dt="2024-04-28T20:48:06.806" v="3112" actId="12789"/>
          <ac:picMkLst>
            <pc:docMk/>
            <pc:sldMk cId="2309998592" sldId="280"/>
            <ac:picMk id="18" creationId="{7B56F883-851B-9993-52B4-300D6C5A0237}"/>
          </ac:picMkLst>
        </pc:picChg>
        <pc:picChg chg="mod ord">
          <ac:chgData name="Alexis Bórquez B." userId="c9061852-3d1e-458d-bdb2-f06686f4026f" providerId="ADAL" clId="{74B5C10A-8D8E-487D-BA48-82FC9058E35E}" dt="2024-04-29T13:27:57.353" v="3748" actId="167"/>
          <ac:picMkLst>
            <pc:docMk/>
            <pc:sldMk cId="2309998592" sldId="280"/>
            <ac:picMk id="20" creationId="{A724C658-088D-BDCC-5644-3FE94C667735}"/>
          </ac:picMkLst>
        </pc:picChg>
      </pc:sldChg>
      <pc:sldChg chg="addSp delSp modSp mod modTransition modAnim">
        <pc:chgData name="Alexis Bórquez B." userId="c9061852-3d1e-458d-bdb2-f06686f4026f" providerId="ADAL" clId="{74B5C10A-8D8E-487D-BA48-82FC9058E35E}" dt="2024-04-29T15:37:37.683" v="3774"/>
        <pc:sldMkLst>
          <pc:docMk/>
          <pc:sldMk cId="2651188027" sldId="281"/>
        </pc:sldMkLst>
        <pc:spChg chg="del">
          <ac:chgData name="Alexis Bórquez B." userId="c9061852-3d1e-458d-bdb2-f06686f4026f" providerId="ADAL" clId="{74B5C10A-8D8E-487D-BA48-82FC9058E35E}" dt="2024-04-25T12:05:13.310" v="1047" actId="478"/>
          <ac:spMkLst>
            <pc:docMk/>
            <pc:sldMk cId="2651188027" sldId="281"/>
            <ac:spMk id="6" creationId="{255FDEB9-D6C0-D63E-BD70-E01CD3289963}"/>
          </ac:spMkLst>
        </pc:spChg>
        <pc:spChg chg="add del mod">
          <ac:chgData name="Alexis Bórquez B." userId="c9061852-3d1e-458d-bdb2-f06686f4026f" providerId="ADAL" clId="{74B5C10A-8D8E-487D-BA48-82FC9058E35E}" dt="2024-04-28T22:00:14.468" v="3139" actId="478"/>
          <ac:spMkLst>
            <pc:docMk/>
            <pc:sldMk cId="2651188027" sldId="281"/>
            <ac:spMk id="7" creationId="{E2195236-B1E8-D434-6390-3DF7F9198FD7}"/>
          </ac:spMkLst>
        </pc:spChg>
        <pc:spChg chg="del">
          <ac:chgData name="Alexis Bórquez B." userId="c9061852-3d1e-458d-bdb2-f06686f4026f" providerId="ADAL" clId="{74B5C10A-8D8E-487D-BA48-82FC9058E35E}" dt="2024-04-25T12:05:16.217" v="1048" actId="478"/>
          <ac:spMkLst>
            <pc:docMk/>
            <pc:sldMk cId="2651188027" sldId="281"/>
            <ac:spMk id="8" creationId="{938E3964-EE54-4BDC-A0A3-DC7D197FFB5C}"/>
          </ac:spMkLst>
        </pc:spChg>
        <pc:spChg chg="del">
          <ac:chgData name="Alexis Bórquez B." userId="c9061852-3d1e-458d-bdb2-f06686f4026f" providerId="ADAL" clId="{74B5C10A-8D8E-487D-BA48-82FC9058E35E}" dt="2024-04-28T22:00:27.376" v="3140" actId="478"/>
          <ac:spMkLst>
            <pc:docMk/>
            <pc:sldMk cId="2651188027" sldId="281"/>
            <ac:spMk id="10" creationId="{D2991467-1699-36CA-0B4F-47D77F6B50CF}"/>
          </ac:spMkLst>
        </pc:spChg>
        <pc:picChg chg="add mod ord">
          <ac:chgData name="Alexis Bórquez B." userId="c9061852-3d1e-458d-bdb2-f06686f4026f" providerId="ADAL" clId="{74B5C10A-8D8E-487D-BA48-82FC9058E35E}" dt="2024-04-28T22:02:07.160" v="3148" actId="12789"/>
          <ac:picMkLst>
            <pc:docMk/>
            <pc:sldMk cId="2651188027" sldId="281"/>
            <ac:picMk id="11" creationId="{5D757D83-55ED-B7CC-AEFB-2D93AF3D083C}"/>
          </ac:picMkLst>
        </pc:picChg>
        <pc:picChg chg="add mod ord modCrop">
          <ac:chgData name="Alexis Bórquez B." userId="c9061852-3d1e-458d-bdb2-f06686f4026f" providerId="ADAL" clId="{74B5C10A-8D8E-487D-BA48-82FC9058E35E}" dt="2024-04-28T22:02:07.160" v="3148" actId="12789"/>
          <ac:picMkLst>
            <pc:docMk/>
            <pc:sldMk cId="2651188027" sldId="281"/>
            <ac:picMk id="13" creationId="{AAFEEAAC-7657-1D9C-AFD1-5152721882E6}"/>
          </ac:picMkLst>
        </pc:picChg>
        <pc:picChg chg="add mod ord">
          <ac:chgData name="Alexis Bórquez B." userId="c9061852-3d1e-458d-bdb2-f06686f4026f" providerId="ADAL" clId="{74B5C10A-8D8E-487D-BA48-82FC9058E35E}" dt="2024-04-28T22:02:07.160" v="3148" actId="12789"/>
          <ac:picMkLst>
            <pc:docMk/>
            <pc:sldMk cId="2651188027" sldId="281"/>
            <ac:picMk id="15" creationId="{B8D4AB7D-9FBC-6E9F-8EA9-75E4394D9E9F}"/>
          </ac:picMkLst>
        </pc:picChg>
      </pc:sldChg>
      <pc:sldChg chg="addSp delSp modSp mod modTransition modAnim">
        <pc:chgData name="Alexis Bórquez B." userId="c9061852-3d1e-458d-bdb2-f06686f4026f" providerId="ADAL" clId="{74B5C10A-8D8E-487D-BA48-82FC9058E35E}" dt="2024-04-29T15:37:37.683" v="3774"/>
        <pc:sldMkLst>
          <pc:docMk/>
          <pc:sldMk cId="3007573147" sldId="282"/>
        </pc:sldMkLst>
        <pc:spChg chg="del">
          <ac:chgData name="Alexis Bórquez B." userId="c9061852-3d1e-458d-bdb2-f06686f4026f" providerId="ADAL" clId="{74B5C10A-8D8E-487D-BA48-82FC9058E35E}" dt="2024-04-28T22:06:19.798" v="3171" actId="478"/>
          <ac:spMkLst>
            <pc:docMk/>
            <pc:sldMk cId="3007573147" sldId="282"/>
            <ac:spMk id="8" creationId="{938E3964-EE54-4BDC-A0A3-DC7D197FFB5C}"/>
          </ac:spMkLst>
        </pc:spChg>
        <pc:spChg chg="del">
          <ac:chgData name="Alexis Bórquez B." userId="c9061852-3d1e-458d-bdb2-f06686f4026f" providerId="ADAL" clId="{74B5C10A-8D8E-487D-BA48-82FC9058E35E}" dt="2024-04-28T22:05:45.877" v="3160" actId="478"/>
          <ac:spMkLst>
            <pc:docMk/>
            <pc:sldMk cId="3007573147" sldId="282"/>
            <ac:spMk id="10" creationId="{D2991467-1699-36CA-0B4F-47D77F6B50CF}"/>
          </ac:spMkLst>
        </pc:spChg>
        <pc:spChg chg="add del mod">
          <ac:chgData name="Alexis Bórquez B." userId="c9061852-3d1e-458d-bdb2-f06686f4026f" providerId="ADAL" clId="{74B5C10A-8D8E-487D-BA48-82FC9058E35E}" dt="2024-04-28T22:06:22.461" v="3172" actId="478"/>
          <ac:spMkLst>
            <pc:docMk/>
            <pc:sldMk cId="3007573147" sldId="282"/>
            <ac:spMk id="12" creationId="{3464F41F-233C-36F8-BCF0-191ED14A26DE}"/>
          </ac:spMkLst>
        </pc:spChg>
        <pc:spChg chg="mod">
          <ac:chgData name="Alexis Bórquez B." userId="c9061852-3d1e-458d-bdb2-f06686f4026f" providerId="ADAL" clId="{74B5C10A-8D8E-487D-BA48-82FC9058E35E}" dt="2024-04-29T13:26:24.321" v="3746" actId="20577"/>
          <ac:spMkLst>
            <pc:docMk/>
            <pc:sldMk cId="3007573147" sldId="282"/>
            <ac:spMk id="27" creationId="{F3F083B8-4B95-4C15-B710-4BC526A23973}"/>
          </ac:spMkLst>
        </pc:spChg>
        <pc:picChg chg="mod">
          <ac:chgData name="Alexis Bórquez B." userId="c9061852-3d1e-458d-bdb2-f06686f4026f" providerId="ADAL" clId="{74B5C10A-8D8E-487D-BA48-82FC9058E35E}" dt="2024-04-28T22:08:02.922" v="3182" actId="13244"/>
          <ac:picMkLst>
            <pc:docMk/>
            <pc:sldMk cId="3007573147" sldId="282"/>
            <ac:picMk id="5" creationId="{1C813F7B-DEF2-9F6E-5984-7093316BC336}"/>
          </ac:picMkLst>
        </pc:picChg>
        <pc:picChg chg="add mod ord">
          <ac:chgData name="Alexis Bórquez B." userId="c9061852-3d1e-458d-bdb2-f06686f4026f" providerId="ADAL" clId="{74B5C10A-8D8E-487D-BA48-82FC9058E35E}" dt="2024-04-28T22:08:19.105" v="3185" actId="12789"/>
          <ac:picMkLst>
            <pc:docMk/>
            <pc:sldMk cId="3007573147" sldId="282"/>
            <ac:picMk id="6" creationId="{FAF8A528-6FD1-BE0D-CC19-EC93747AE57B}"/>
          </ac:picMkLst>
        </pc:picChg>
        <pc:picChg chg="add mod ord">
          <ac:chgData name="Alexis Bórquez B." userId="c9061852-3d1e-458d-bdb2-f06686f4026f" providerId="ADAL" clId="{74B5C10A-8D8E-487D-BA48-82FC9058E35E}" dt="2024-04-28T22:08:19.105" v="3185" actId="12789"/>
          <ac:picMkLst>
            <pc:docMk/>
            <pc:sldMk cId="3007573147" sldId="282"/>
            <ac:picMk id="9" creationId="{D2EBA850-CCB1-4751-7241-75F52EAD37D7}"/>
          </ac:picMkLst>
        </pc:picChg>
      </pc:sldChg>
      <pc:sldChg chg="addSp delSp modSp mod modTransition modAnim">
        <pc:chgData name="Alexis Bórquez B." userId="c9061852-3d1e-458d-bdb2-f06686f4026f" providerId="ADAL" clId="{74B5C10A-8D8E-487D-BA48-82FC9058E35E}" dt="2024-04-29T16:09:11.103" v="3865"/>
        <pc:sldMkLst>
          <pc:docMk/>
          <pc:sldMk cId="2366748598" sldId="283"/>
        </pc:sldMkLst>
        <pc:spChg chg="mod modVis">
          <ac:chgData name="Alexis Bórquez B." userId="c9061852-3d1e-458d-bdb2-f06686f4026f" providerId="ADAL" clId="{74B5C10A-8D8E-487D-BA48-82FC9058E35E}" dt="2024-04-29T13:31:14.545" v="3753" actId="14429"/>
          <ac:spMkLst>
            <pc:docMk/>
            <pc:sldMk cId="2366748598" sldId="283"/>
            <ac:spMk id="2" creationId="{013E5B6A-4403-B510-4FD2-362219E4305C}"/>
          </ac:spMkLst>
        </pc:spChg>
        <pc:spChg chg="add del mod">
          <ac:chgData name="Alexis Bórquez B." userId="c9061852-3d1e-458d-bdb2-f06686f4026f" providerId="ADAL" clId="{74B5C10A-8D8E-487D-BA48-82FC9058E35E}" dt="2024-04-29T13:31:53.359" v="3756" actId="478"/>
          <ac:spMkLst>
            <pc:docMk/>
            <pc:sldMk cId="2366748598" sldId="283"/>
            <ac:spMk id="6" creationId="{327B70A9-A21A-A783-48D5-359CF5950AE8}"/>
          </ac:spMkLst>
        </pc:spChg>
        <pc:spChg chg="del">
          <ac:chgData name="Alexis Bórquez B." userId="c9061852-3d1e-458d-bdb2-f06686f4026f" providerId="ADAL" clId="{74B5C10A-8D8E-487D-BA48-82FC9058E35E}" dt="2024-04-28T22:11:02.439" v="3212" actId="478"/>
          <ac:spMkLst>
            <pc:docMk/>
            <pc:sldMk cId="2366748598" sldId="283"/>
            <ac:spMk id="8" creationId="{938E3964-EE54-4BDC-A0A3-DC7D197FFB5C}"/>
          </ac:spMkLst>
        </pc:spChg>
        <pc:spChg chg="add del mod">
          <ac:chgData name="Alexis Bórquez B." userId="c9061852-3d1e-458d-bdb2-f06686f4026f" providerId="ADAL" clId="{74B5C10A-8D8E-487D-BA48-82FC9058E35E}" dt="2024-04-28T22:10:59.517" v="3211" actId="478"/>
          <ac:spMkLst>
            <pc:docMk/>
            <pc:sldMk cId="2366748598" sldId="283"/>
            <ac:spMk id="9" creationId="{AFFBFD25-568C-3D65-4F20-C6677015E632}"/>
          </ac:spMkLst>
        </pc:spChg>
        <pc:spChg chg="add del mod">
          <ac:chgData name="Alexis Bórquez B." userId="c9061852-3d1e-458d-bdb2-f06686f4026f" providerId="ADAL" clId="{74B5C10A-8D8E-487D-BA48-82FC9058E35E}" dt="2024-04-28T22:11:04.598" v="3213" actId="478"/>
          <ac:spMkLst>
            <pc:docMk/>
            <pc:sldMk cId="2366748598" sldId="283"/>
            <ac:spMk id="11" creationId="{CEFD389D-CEA7-0966-EC7D-67D8E3CFFE34}"/>
          </ac:spMkLst>
        </pc:spChg>
        <pc:spChg chg="mod modVis">
          <ac:chgData name="Alexis Bórquez B." userId="c9061852-3d1e-458d-bdb2-f06686f4026f" providerId="ADAL" clId="{74B5C10A-8D8E-487D-BA48-82FC9058E35E}" dt="2024-04-29T13:31:10.618" v="3751" actId="14429"/>
          <ac:spMkLst>
            <pc:docMk/>
            <pc:sldMk cId="2366748598" sldId="283"/>
            <ac:spMk id="16" creationId="{C0343BAB-1371-1CAB-CC58-B88AE6555BD8}"/>
          </ac:spMkLst>
        </pc:spChg>
        <pc:spChg chg="del mod">
          <ac:chgData name="Alexis Bórquez B." userId="c9061852-3d1e-458d-bdb2-f06686f4026f" providerId="ADAL" clId="{74B5C10A-8D8E-487D-BA48-82FC9058E35E}" dt="2024-04-28T22:10:57.036" v="3210" actId="478"/>
          <ac:spMkLst>
            <pc:docMk/>
            <pc:sldMk cId="2366748598" sldId="283"/>
            <ac:spMk id="27" creationId="{F3F083B8-4B95-4C15-B710-4BC526A23973}"/>
          </ac:spMkLst>
        </pc:spChg>
        <pc:picChg chg="mod ord">
          <ac:chgData name="Alexis Bórquez B." userId="c9061852-3d1e-458d-bdb2-f06686f4026f" providerId="ADAL" clId="{74B5C10A-8D8E-487D-BA48-82FC9058E35E}" dt="2024-04-28T22:18:30.588" v="3282" actId="167"/>
          <ac:picMkLst>
            <pc:docMk/>
            <pc:sldMk cId="2366748598" sldId="283"/>
            <ac:picMk id="7" creationId="{56C54B1F-E710-A331-C3C8-AA5DEA4B84D1}"/>
          </ac:picMkLst>
        </pc:picChg>
        <pc:picChg chg="mod ord">
          <ac:chgData name="Alexis Bórquez B." userId="c9061852-3d1e-458d-bdb2-f06686f4026f" providerId="ADAL" clId="{74B5C10A-8D8E-487D-BA48-82FC9058E35E}" dt="2024-04-28T22:18:26.788" v="3281" actId="167"/>
          <ac:picMkLst>
            <pc:docMk/>
            <pc:sldMk cId="2366748598" sldId="283"/>
            <ac:picMk id="13" creationId="{F6C53A3A-44C0-A509-52F9-89B446DA5A6A}"/>
          </ac:picMkLst>
        </pc:picChg>
        <pc:picChg chg="add mod ord">
          <ac:chgData name="Alexis Bórquez B." userId="c9061852-3d1e-458d-bdb2-f06686f4026f" providerId="ADAL" clId="{74B5C10A-8D8E-487D-BA48-82FC9058E35E}" dt="2024-04-28T22:13:52.207" v="3262" actId="13244"/>
          <ac:picMkLst>
            <pc:docMk/>
            <pc:sldMk cId="2366748598" sldId="283"/>
            <ac:picMk id="14" creationId="{540B969B-D952-EE34-BE5A-FE320CC6A52A}"/>
          </ac:picMkLst>
        </pc:picChg>
        <pc:picChg chg="mod ord">
          <ac:chgData name="Alexis Bórquez B." userId="c9061852-3d1e-458d-bdb2-f06686f4026f" providerId="ADAL" clId="{74B5C10A-8D8E-487D-BA48-82FC9058E35E}" dt="2024-04-28T22:18:33.316" v="3283" actId="167"/>
          <ac:picMkLst>
            <pc:docMk/>
            <pc:sldMk cId="2366748598" sldId="283"/>
            <ac:picMk id="15" creationId="{2160C920-89F9-4989-6D23-99D851E1C66D}"/>
          </ac:picMkLst>
        </pc:picChg>
        <pc:picChg chg="add mod ord">
          <ac:chgData name="Alexis Bórquez B." userId="c9061852-3d1e-458d-bdb2-f06686f4026f" providerId="ADAL" clId="{74B5C10A-8D8E-487D-BA48-82FC9058E35E}" dt="2024-04-28T22:13:49.807" v="3261" actId="13244"/>
          <ac:picMkLst>
            <pc:docMk/>
            <pc:sldMk cId="2366748598" sldId="283"/>
            <ac:picMk id="18" creationId="{11D15B40-C4F4-ED64-5F6C-B0678EB6EB03}"/>
          </ac:picMkLst>
        </pc:picChg>
        <pc:picChg chg="add mod ord">
          <ac:chgData name="Alexis Bórquez B." userId="c9061852-3d1e-458d-bdb2-f06686f4026f" providerId="ADAL" clId="{74B5C10A-8D8E-487D-BA48-82FC9058E35E}" dt="2024-04-28T22:13:47.811" v="3260" actId="13244"/>
          <ac:picMkLst>
            <pc:docMk/>
            <pc:sldMk cId="2366748598" sldId="283"/>
            <ac:picMk id="20" creationId="{3E31434B-967B-623B-1314-9D500CA2C749}"/>
          </ac:picMkLst>
        </pc:picChg>
        <pc:picChg chg="add mod ord">
          <ac:chgData name="Alexis Bórquez B." userId="c9061852-3d1e-458d-bdb2-f06686f4026f" providerId="ADAL" clId="{74B5C10A-8D8E-487D-BA48-82FC9058E35E}" dt="2024-04-28T22:18:53.680" v="3285" actId="167"/>
          <ac:picMkLst>
            <pc:docMk/>
            <pc:sldMk cId="2366748598" sldId="283"/>
            <ac:picMk id="22" creationId="{86408AF2-B129-43FA-2A1A-5C947DC66557}"/>
          </ac:picMkLst>
        </pc:picChg>
      </pc:sldChg>
      <pc:sldChg chg="addSp delSp modSp mod modTransition modAnim">
        <pc:chgData name="Alexis Bórquez B." userId="c9061852-3d1e-458d-bdb2-f06686f4026f" providerId="ADAL" clId="{74B5C10A-8D8E-487D-BA48-82FC9058E35E}" dt="2024-04-29T15:37:37.683" v="3774"/>
        <pc:sldMkLst>
          <pc:docMk/>
          <pc:sldMk cId="37009079" sldId="284"/>
        </pc:sldMkLst>
        <pc:spChg chg="mod">
          <ac:chgData name="Alexis Bórquez B." userId="c9061852-3d1e-458d-bdb2-f06686f4026f" providerId="ADAL" clId="{74B5C10A-8D8E-487D-BA48-82FC9058E35E}" dt="2024-04-28T22:20:38.549" v="3294" actId="1076"/>
          <ac:spMkLst>
            <pc:docMk/>
            <pc:sldMk cId="37009079" sldId="284"/>
            <ac:spMk id="2" creationId="{013E5B6A-4403-B510-4FD2-362219E4305C}"/>
          </ac:spMkLst>
        </pc:spChg>
        <pc:spChg chg="del">
          <ac:chgData name="Alexis Bórquez B." userId="c9061852-3d1e-458d-bdb2-f06686f4026f" providerId="ADAL" clId="{74B5C10A-8D8E-487D-BA48-82FC9058E35E}" dt="2024-04-28T22:19:58.285" v="3287" actId="478"/>
          <ac:spMkLst>
            <pc:docMk/>
            <pc:sldMk cId="37009079" sldId="284"/>
            <ac:spMk id="8" creationId="{938E3964-EE54-4BDC-A0A3-DC7D197FFB5C}"/>
          </ac:spMkLst>
        </pc:spChg>
        <pc:spChg chg="add del mod">
          <ac:chgData name="Alexis Bórquez B." userId="c9061852-3d1e-458d-bdb2-f06686f4026f" providerId="ADAL" clId="{74B5C10A-8D8E-487D-BA48-82FC9058E35E}" dt="2024-04-28T22:20:00.188" v="3288" actId="478"/>
          <ac:spMkLst>
            <pc:docMk/>
            <pc:sldMk cId="37009079" sldId="284"/>
            <ac:spMk id="9" creationId="{1FAFF0A1-917B-38B1-DEAB-F720A3692060}"/>
          </ac:spMkLst>
        </pc:spChg>
        <pc:spChg chg="del">
          <ac:chgData name="Alexis Bórquez B." userId="c9061852-3d1e-458d-bdb2-f06686f4026f" providerId="ADAL" clId="{74B5C10A-8D8E-487D-BA48-82FC9058E35E}" dt="2024-04-24T19:07:41.593" v="28" actId="478"/>
          <ac:spMkLst>
            <pc:docMk/>
            <pc:sldMk cId="37009079" sldId="284"/>
            <ac:spMk id="9" creationId="{848130D6-F209-1577-885F-D5708D2C7667}"/>
          </ac:spMkLst>
        </pc:spChg>
        <pc:spChg chg="mod ord">
          <ac:chgData name="Alexis Bórquez B." userId="c9061852-3d1e-458d-bdb2-f06686f4026f" providerId="ADAL" clId="{74B5C10A-8D8E-487D-BA48-82FC9058E35E}" dt="2024-04-28T22:24:22.931" v="3312" actId="13244"/>
          <ac:spMkLst>
            <pc:docMk/>
            <pc:sldMk cId="37009079" sldId="284"/>
            <ac:spMk id="16" creationId="{C0343BAB-1371-1CAB-CC58-B88AE6555BD8}"/>
          </ac:spMkLst>
        </pc:spChg>
        <pc:picChg chg="add mod ord">
          <ac:chgData name="Alexis Bórquez B." userId="c9061852-3d1e-458d-bdb2-f06686f4026f" providerId="ADAL" clId="{74B5C10A-8D8E-487D-BA48-82FC9058E35E}" dt="2024-04-28T22:25:07.184" v="3316" actId="12789"/>
          <ac:picMkLst>
            <pc:docMk/>
            <pc:sldMk cId="37009079" sldId="284"/>
            <ac:picMk id="7" creationId="{2BE352AD-D263-1464-CC4E-503F14F22B56}"/>
          </ac:picMkLst>
        </pc:picChg>
        <pc:picChg chg="add del mod">
          <ac:chgData name="Alexis Bórquez B." userId="c9061852-3d1e-458d-bdb2-f06686f4026f" providerId="ADAL" clId="{74B5C10A-8D8E-487D-BA48-82FC9058E35E}" dt="2024-04-24T18:59:42.092" v="12" actId="478"/>
          <ac:picMkLst>
            <pc:docMk/>
            <pc:sldMk cId="37009079" sldId="284"/>
            <ac:picMk id="11" creationId="{0080DDA8-CC95-9FBC-FB47-CDEE7F4E4B31}"/>
          </ac:picMkLst>
        </pc:picChg>
        <pc:picChg chg="add mod ord modCrop">
          <ac:chgData name="Alexis Bórquez B." userId="c9061852-3d1e-458d-bdb2-f06686f4026f" providerId="ADAL" clId="{74B5C10A-8D8E-487D-BA48-82FC9058E35E}" dt="2024-04-28T22:25:07.184" v="3316" actId="12789"/>
          <ac:picMkLst>
            <pc:docMk/>
            <pc:sldMk cId="37009079" sldId="284"/>
            <ac:picMk id="13" creationId="{37CDAEFA-F206-7A11-0326-8301186317C1}"/>
          </ac:picMkLst>
        </pc:picChg>
        <pc:picChg chg="add mod ord modCrop">
          <ac:chgData name="Alexis Bórquez B." userId="c9061852-3d1e-458d-bdb2-f06686f4026f" providerId="ADAL" clId="{74B5C10A-8D8E-487D-BA48-82FC9058E35E}" dt="2024-04-28T22:25:07.184" v="3316" actId="12789"/>
          <ac:picMkLst>
            <pc:docMk/>
            <pc:sldMk cId="37009079" sldId="284"/>
            <ac:picMk id="15" creationId="{037B53B9-AB90-B85E-B690-8514E152DC72}"/>
          </ac:picMkLst>
        </pc:picChg>
        <pc:picChg chg="add mod ord modCrop">
          <ac:chgData name="Alexis Bórquez B." userId="c9061852-3d1e-458d-bdb2-f06686f4026f" providerId="ADAL" clId="{74B5C10A-8D8E-487D-BA48-82FC9058E35E}" dt="2024-04-28T22:25:07.184" v="3316" actId="12789"/>
          <ac:picMkLst>
            <pc:docMk/>
            <pc:sldMk cId="37009079" sldId="284"/>
            <ac:picMk id="18" creationId="{9446BBF9-38F1-24F6-4568-D301C1F47572}"/>
          </ac:picMkLst>
        </pc:picChg>
      </pc:sldChg>
      <pc:sldChg chg="addSp delSp modSp add mod modTransition modAnim">
        <pc:chgData name="Alexis Bórquez B." userId="c9061852-3d1e-458d-bdb2-f06686f4026f" providerId="ADAL" clId="{74B5C10A-8D8E-487D-BA48-82FC9058E35E}" dt="2024-04-29T15:37:37.683" v="3774"/>
        <pc:sldMkLst>
          <pc:docMk/>
          <pc:sldMk cId="1020614656" sldId="285"/>
        </pc:sldMkLst>
        <pc:spChg chg="mod">
          <ac:chgData name="Alexis Bórquez B." userId="c9061852-3d1e-458d-bdb2-f06686f4026f" providerId="ADAL" clId="{74B5C10A-8D8E-487D-BA48-82FC9058E35E}" dt="2024-04-28T22:28:44.529" v="3341" actId="1076"/>
          <ac:spMkLst>
            <pc:docMk/>
            <pc:sldMk cId="1020614656" sldId="285"/>
            <ac:spMk id="2" creationId="{013E5B6A-4403-B510-4FD2-362219E4305C}"/>
          </ac:spMkLst>
        </pc:spChg>
        <pc:spChg chg="add del mod">
          <ac:chgData name="Alexis Bórquez B." userId="c9061852-3d1e-458d-bdb2-f06686f4026f" providerId="ADAL" clId="{74B5C10A-8D8E-487D-BA48-82FC9058E35E}" dt="2024-04-28T22:28:26.957" v="3337" actId="478"/>
          <ac:spMkLst>
            <pc:docMk/>
            <pc:sldMk cId="1020614656" sldId="285"/>
            <ac:spMk id="7" creationId="{A1AEB8A7-EA22-9196-7B6D-731E3F97D221}"/>
          </ac:spMkLst>
        </pc:spChg>
        <pc:spChg chg="del">
          <ac:chgData name="Alexis Bórquez B." userId="c9061852-3d1e-458d-bdb2-f06686f4026f" providerId="ADAL" clId="{74B5C10A-8D8E-487D-BA48-82FC9058E35E}" dt="2024-04-28T22:28:24.774" v="3336" actId="478"/>
          <ac:spMkLst>
            <pc:docMk/>
            <pc:sldMk cId="1020614656" sldId="285"/>
            <ac:spMk id="8" creationId="{938E3964-EE54-4BDC-A0A3-DC7D197FFB5C}"/>
          </ac:spMkLst>
        </pc:spChg>
        <pc:spChg chg="mod ord">
          <ac:chgData name="Alexis Bórquez B." userId="c9061852-3d1e-458d-bdb2-f06686f4026f" providerId="ADAL" clId="{74B5C10A-8D8E-487D-BA48-82FC9058E35E}" dt="2024-04-28T22:31:11.817" v="3367" actId="1076"/>
          <ac:spMkLst>
            <pc:docMk/>
            <pc:sldMk cId="1020614656" sldId="285"/>
            <ac:spMk id="16" creationId="{C0343BAB-1371-1CAB-CC58-B88AE6555BD8}"/>
          </ac:spMkLst>
        </pc:spChg>
        <pc:picChg chg="add del mod">
          <ac:chgData name="Alexis Bórquez B." userId="c9061852-3d1e-458d-bdb2-f06686f4026f" providerId="ADAL" clId="{74B5C10A-8D8E-487D-BA48-82FC9058E35E}" dt="2024-04-24T19:12:15.238" v="55" actId="478"/>
          <ac:picMkLst>
            <pc:docMk/>
            <pc:sldMk cId="1020614656" sldId="285"/>
            <ac:picMk id="6" creationId="{BB29B13B-2E51-26B9-A3B3-115C00220BF8}"/>
          </ac:picMkLst>
        </pc:picChg>
        <pc:picChg chg="del">
          <ac:chgData name="Alexis Bórquez B." userId="c9061852-3d1e-458d-bdb2-f06686f4026f" providerId="ADAL" clId="{74B5C10A-8D8E-487D-BA48-82FC9058E35E}" dt="2024-04-24T19:10:35.662" v="50" actId="478"/>
          <ac:picMkLst>
            <pc:docMk/>
            <pc:sldMk cId="1020614656" sldId="285"/>
            <ac:picMk id="7" creationId="{2BE352AD-D263-1464-CC4E-503F14F22B56}"/>
          </ac:picMkLst>
        </pc:picChg>
        <pc:picChg chg="add mod ord">
          <ac:chgData name="Alexis Bórquez B." userId="c9061852-3d1e-458d-bdb2-f06686f4026f" providerId="ADAL" clId="{74B5C10A-8D8E-487D-BA48-82FC9058E35E}" dt="2024-04-28T22:30:28.711" v="3359" actId="12789"/>
          <ac:picMkLst>
            <pc:docMk/>
            <pc:sldMk cId="1020614656" sldId="285"/>
            <ac:picMk id="9" creationId="{F7E89C3F-DA00-E32C-3EC3-2F5B431E28EA}"/>
          </ac:picMkLst>
        </pc:picChg>
        <pc:picChg chg="add mod ord">
          <ac:chgData name="Alexis Bórquez B." userId="c9061852-3d1e-458d-bdb2-f06686f4026f" providerId="ADAL" clId="{74B5C10A-8D8E-487D-BA48-82FC9058E35E}" dt="2024-04-28T22:30:28.711" v="3359" actId="12789"/>
          <ac:picMkLst>
            <pc:docMk/>
            <pc:sldMk cId="1020614656" sldId="285"/>
            <ac:picMk id="10" creationId="{6ED8E0C5-2097-5DBD-D47F-6AF98FD72D20}"/>
          </ac:picMkLst>
        </pc:picChg>
        <pc:picChg chg="add mod ord">
          <ac:chgData name="Alexis Bórquez B." userId="c9061852-3d1e-458d-bdb2-f06686f4026f" providerId="ADAL" clId="{74B5C10A-8D8E-487D-BA48-82FC9058E35E}" dt="2024-04-28T22:30:28.711" v="3359" actId="12789"/>
          <ac:picMkLst>
            <pc:docMk/>
            <pc:sldMk cId="1020614656" sldId="285"/>
            <ac:picMk id="11" creationId="{197DE916-382E-87FA-A8D3-B0A7128624F1}"/>
          </ac:picMkLst>
        </pc:picChg>
        <pc:picChg chg="del">
          <ac:chgData name="Alexis Bórquez B." userId="c9061852-3d1e-458d-bdb2-f06686f4026f" providerId="ADAL" clId="{74B5C10A-8D8E-487D-BA48-82FC9058E35E}" dt="2024-04-24T19:10:35.093" v="49" actId="478"/>
          <ac:picMkLst>
            <pc:docMk/>
            <pc:sldMk cId="1020614656" sldId="285"/>
            <ac:picMk id="13" creationId="{37CDAEFA-F206-7A11-0326-8301186317C1}"/>
          </ac:picMkLst>
        </pc:picChg>
        <pc:picChg chg="add mod ord">
          <ac:chgData name="Alexis Bórquez B." userId="c9061852-3d1e-458d-bdb2-f06686f4026f" providerId="ADAL" clId="{74B5C10A-8D8E-487D-BA48-82FC9058E35E}" dt="2024-04-28T22:30:28.711" v="3359" actId="12789"/>
          <ac:picMkLst>
            <pc:docMk/>
            <pc:sldMk cId="1020614656" sldId="285"/>
            <ac:picMk id="14" creationId="{7E38163E-4AC9-8834-F66F-826C4D978558}"/>
          </ac:picMkLst>
        </pc:picChg>
        <pc:picChg chg="del">
          <ac:chgData name="Alexis Bórquez B." userId="c9061852-3d1e-458d-bdb2-f06686f4026f" providerId="ADAL" clId="{74B5C10A-8D8E-487D-BA48-82FC9058E35E}" dt="2024-04-24T19:10:34.557" v="48" actId="478"/>
          <ac:picMkLst>
            <pc:docMk/>
            <pc:sldMk cId="1020614656" sldId="285"/>
            <ac:picMk id="15" creationId="{037B53B9-AB90-B85E-B690-8514E152DC72}"/>
          </ac:picMkLst>
        </pc:picChg>
        <pc:picChg chg="del">
          <ac:chgData name="Alexis Bórquez B." userId="c9061852-3d1e-458d-bdb2-f06686f4026f" providerId="ADAL" clId="{74B5C10A-8D8E-487D-BA48-82FC9058E35E}" dt="2024-04-24T19:10:34.055" v="47" actId="478"/>
          <ac:picMkLst>
            <pc:docMk/>
            <pc:sldMk cId="1020614656" sldId="285"/>
            <ac:picMk id="18" creationId="{9446BBF9-38F1-24F6-4568-D301C1F47572}"/>
          </ac:picMkLst>
        </pc:picChg>
        <pc:picChg chg="add mod ord">
          <ac:chgData name="Alexis Bórquez B." userId="c9061852-3d1e-458d-bdb2-f06686f4026f" providerId="ADAL" clId="{74B5C10A-8D8E-487D-BA48-82FC9058E35E}" dt="2024-04-28T22:30:28.711" v="3359" actId="12789"/>
          <ac:picMkLst>
            <pc:docMk/>
            <pc:sldMk cId="1020614656" sldId="285"/>
            <ac:picMk id="19" creationId="{24E4BAEA-D5C6-E485-B2EE-AFC1832CA76D}"/>
          </ac:picMkLst>
        </pc:picChg>
      </pc:sldChg>
      <pc:sldChg chg="addSp delSp modSp add mod modTransition modAnim">
        <pc:chgData name="Alexis Bórquez B." userId="c9061852-3d1e-458d-bdb2-f06686f4026f" providerId="ADAL" clId="{74B5C10A-8D8E-487D-BA48-82FC9058E35E}" dt="2024-04-29T15:37:37.683" v="3774"/>
        <pc:sldMkLst>
          <pc:docMk/>
          <pc:sldMk cId="2934923295" sldId="286"/>
        </pc:sldMkLst>
        <pc:spChg chg="mod">
          <ac:chgData name="Alexis Bórquez B." userId="c9061852-3d1e-458d-bdb2-f06686f4026f" providerId="ADAL" clId="{74B5C10A-8D8E-487D-BA48-82FC9058E35E}" dt="2024-04-24T19:19:33.239" v="169" actId="20577"/>
          <ac:spMkLst>
            <pc:docMk/>
            <pc:sldMk cId="2934923295" sldId="286"/>
            <ac:spMk id="2" creationId="{013E5B6A-4403-B510-4FD2-362219E4305C}"/>
          </ac:spMkLst>
        </pc:spChg>
        <pc:spChg chg="del">
          <ac:chgData name="Alexis Bórquez B." userId="c9061852-3d1e-458d-bdb2-f06686f4026f" providerId="ADAL" clId="{74B5C10A-8D8E-487D-BA48-82FC9058E35E}" dt="2024-04-24T19:19:50.226" v="178" actId="478"/>
          <ac:spMkLst>
            <pc:docMk/>
            <pc:sldMk cId="2934923295" sldId="286"/>
            <ac:spMk id="8" creationId="{938E3964-EE54-4BDC-A0A3-DC7D197FFB5C}"/>
          </ac:spMkLst>
        </pc:spChg>
        <pc:spChg chg="add del mod">
          <ac:chgData name="Alexis Bórquez B." userId="c9061852-3d1e-458d-bdb2-f06686f4026f" providerId="ADAL" clId="{74B5C10A-8D8E-487D-BA48-82FC9058E35E}" dt="2024-04-24T19:19:51.702" v="179" actId="478"/>
          <ac:spMkLst>
            <pc:docMk/>
            <pc:sldMk cId="2934923295" sldId="286"/>
            <ac:spMk id="12" creationId="{9BA03EAB-5DF6-FFDF-677C-094174F13073}"/>
          </ac:spMkLst>
        </pc:spChg>
        <pc:spChg chg="del">
          <ac:chgData name="Alexis Bórquez B." userId="c9061852-3d1e-458d-bdb2-f06686f4026f" providerId="ADAL" clId="{74B5C10A-8D8E-487D-BA48-82FC9058E35E}" dt="2024-04-24T19:21:41.150" v="190" actId="478"/>
          <ac:spMkLst>
            <pc:docMk/>
            <pc:sldMk cId="2934923295" sldId="286"/>
            <ac:spMk id="16" creationId="{C0343BAB-1371-1CAB-CC58-B88AE6555BD8}"/>
          </ac:spMkLst>
        </pc:spChg>
        <pc:picChg chg="add mod">
          <ac:chgData name="Alexis Bórquez B." userId="c9061852-3d1e-458d-bdb2-f06686f4026f" providerId="ADAL" clId="{74B5C10A-8D8E-487D-BA48-82FC9058E35E}" dt="2024-04-28T22:33:08.925" v="3376" actId="1076"/>
          <ac:picMkLst>
            <pc:docMk/>
            <pc:sldMk cId="2934923295" sldId="286"/>
            <ac:picMk id="6" creationId="{513C550D-CD04-968A-CCD4-CA9A63926830}"/>
          </ac:picMkLst>
        </pc:picChg>
        <pc:picChg chg="del">
          <ac:chgData name="Alexis Bórquez B." userId="c9061852-3d1e-458d-bdb2-f06686f4026f" providerId="ADAL" clId="{74B5C10A-8D8E-487D-BA48-82FC9058E35E}" dt="2024-04-24T19:19:47.677" v="176" actId="478"/>
          <ac:picMkLst>
            <pc:docMk/>
            <pc:sldMk cId="2934923295" sldId="286"/>
            <ac:picMk id="9" creationId="{F7E89C3F-DA00-E32C-3EC3-2F5B431E28EA}"/>
          </ac:picMkLst>
        </pc:picChg>
        <pc:picChg chg="del">
          <ac:chgData name="Alexis Bórquez B." userId="c9061852-3d1e-458d-bdb2-f06686f4026f" providerId="ADAL" clId="{74B5C10A-8D8E-487D-BA48-82FC9058E35E}" dt="2024-04-24T19:19:47.070" v="175" actId="478"/>
          <ac:picMkLst>
            <pc:docMk/>
            <pc:sldMk cId="2934923295" sldId="286"/>
            <ac:picMk id="10" creationId="{6ED8E0C5-2097-5DBD-D47F-6AF98FD72D20}"/>
          </ac:picMkLst>
        </pc:picChg>
        <pc:picChg chg="del">
          <ac:chgData name="Alexis Bórquez B." userId="c9061852-3d1e-458d-bdb2-f06686f4026f" providerId="ADAL" clId="{74B5C10A-8D8E-487D-BA48-82FC9058E35E}" dt="2024-04-24T19:19:48.270" v="177" actId="478"/>
          <ac:picMkLst>
            <pc:docMk/>
            <pc:sldMk cId="2934923295" sldId="286"/>
            <ac:picMk id="11" creationId="{197DE916-382E-87FA-A8D3-B0A7128624F1}"/>
          </ac:picMkLst>
        </pc:picChg>
        <pc:picChg chg="del">
          <ac:chgData name="Alexis Bórquez B." userId="c9061852-3d1e-458d-bdb2-f06686f4026f" providerId="ADAL" clId="{74B5C10A-8D8E-487D-BA48-82FC9058E35E}" dt="2024-04-24T19:19:46.394" v="174" actId="478"/>
          <ac:picMkLst>
            <pc:docMk/>
            <pc:sldMk cId="2934923295" sldId="286"/>
            <ac:picMk id="14" creationId="{7E38163E-4AC9-8834-F66F-826C4D978558}"/>
          </ac:picMkLst>
        </pc:picChg>
        <pc:picChg chg="del">
          <ac:chgData name="Alexis Bórquez B." userId="c9061852-3d1e-458d-bdb2-f06686f4026f" providerId="ADAL" clId="{74B5C10A-8D8E-487D-BA48-82FC9058E35E}" dt="2024-04-24T19:19:45.712" v="173" actId="478"/>
          <ac:picMkLst>
            <pc:docMk/>
            <pc:sldMk cId="2934923295" sldId="286"/>
            <ac:picMk id="19" creationId="{24E4BAEA-D5C6-E485-B2EE-AFC1832CA76D}"/>
          </ac:picMkLst>
        </pc:picChg>
        <pc:picChg chg="add mod">
          <ac:chgData name="Alexis Bórquez B." userId="c9061852-3d1e-458d-bdb2-f06686f4026f" providerId="ADAL" clId="{74B5C10A-8D8E-487D-BA48-82FC9058E35E}" dt="2024-04-28T22:33:19.797" v="3377" actId="1076"/>
          <ac:picMkLst>
            <pc:docMk/>
            <pc:sldMk cId="2934923295" sldId="286"/>
            <ac:picMk id="1026" creationId="{119BAD2F-123A-93A7-0CDD-87DED90E12D2}"/>
          </ac:picMkLst>
        </pc:picChg>
      </pc:sldChg>
      <pc:sldChg chg="addSp delSp modSp add mod ord modTransition modAnim">
        <pc:chgData name="Alexis Bórquez B." userId="c9061852-3d1e-458d-bdb2-f06686f4026f" providerId="ADAL" clId="{74B5C10A-8D8E-487D-BA48-82FC9058E35E}" dt="2024-04-29T15:37:37.683" v="3774"/>
        <pc:sldMkLst>
          <pc:docMk/>
          <pc:sldMk cId="191628732" sldId="287"/>
        </pc:sldMkLst>
        <pc:spChg chg="mod">
          <ac:chgData name="Alexis Bórquez B." userId="c9061852-3d1e-458d-bdb2-f06686f4026f" providerId="ADAL" clId="{74B5C10A-8D8E-487D-BA48-82FC9058E35E}" dt="2024-04-24T19:22:16.858" v="237" actId="14100"/>
          <ac:spMkLst>
            <pc:docMk/>
            <pc:sldMk cId="191628732" sldId="287"/>
            <ac:spMk id="2" creationId="{013E5B6A-4403-B510-4FD2-362219E4305C}"/>
          </ac:spMkLst>
        </pc:spChg>
        <pc:spChg chg="del">
          <ac:chgData name="Alexis Bórquez B." userId="c9061852-3d1e-458d-bdb2-f06686f4026f" providerId="ADAL" clId="{74B5C10A-8D8E-487D-BA48-82FC9058E35E}" dt="2024-04-24T19:24:23.384" v="248" actId="478"/>
          <ac:spMkLst>
            <pc:docMk/>
            <pc:sldMk cId="191628732" sldId="287"/>
            <ac:spMk id="8" creationId="{938E3964-EE54-4BDC-A0A3-DC7D197FFB5C}"/>
          </ac:spMkLst>
        </pc:spChg>
        <pc:spChg chg="add del mod">
          <ac:chgData name="Alexis Bórquez B." userId="c9061852-3d1e-458d-bdb2-f06686f4026f" providerId="ADAL" clId="{74B5C10A-8D8E-487D-BA48-82FC9058E35E}" dt="2024-04-24T19:24:25.454" v="249" actId="478"/>
          <ac:spMkLst>
            <pc:docMk/>
            <pc:sldMk cId="191628732" sldId="287"/>
            <ac:spMk id="12" creationId="{AEE3B5EF-695D-8AC9-4B90-9DFA3D1C3B34}"/>
          </ac:spMkLst>
        </pc:spChg>
        <pc:spChg chg="del mod">
          <ac:chgData name="Alexis Bórquez B." userId="c9061852-3d1e-458d-bdb2-f06686f4026f" providerId="ADAL" clId="{74B5C10A-8D8E-487D-BA48-82FC9058E35E}" dt="2024-04-28T22:34:42.882" v="3387" actId="478"/>
          <ac:spMkLst>
            <pc:docMk/>
            <pc:sldMk cId="191628732" sldId="287"/>
            <ac:spMk id="16" creationId="{C0343BAB-1371-1CAB-CC58-B88AE6555BD8}"/>
          </ac:spMkLst>
        </pc:spChg>
        <pc:graphicFrameChg chg="add mod modGraphic">
          <ac:chgData name="Alexis Bórquez B." userId="c9061852-3d1e-458d-bdb2-f06686f4026f" providerId="ADAL" clId="{74B5C10A-8D8E-487D-BA48-82FC9058E35E}" dt="2024-04-28T22:34:49.557" v="3388" actId="1076"/>
          <ac:graphicFrameMkLst>
            <pc:docMk/>
            <pc:sldMk cId="191628732" sldId="287"/>
            <ac:graphicFrameMk id="6" creationId="{C6439880-FE2C-8BE0-CB26-71B0FBBB3603}"/>
          </ac:graphicFrameMkLst>
        </pc:graphicFrameChg>
        <pc:picChg chg="del">
          <ac:chgData name="Alexis Bórquez B." userId="c9061852-3d1e-458d-bdb2-f06686f4026f" providerId="ADAL" clId="{74B5C10A-8D8E-487D-BA48-82FC9058E35E}" dt="2024-04-24T19:22:37.445" v="244" actId="478"/>
          <ac:picMkLst>
            <pc:docMk/>
            <pc:sldMk cId="191628732" sldId="287"/>
            <ac:picMk id="9" creationId="{F7E89C3F-DA00-E32C-3EC3-2F5B431E28EA}"/>
          </ac:picMkLst>
        </pc:picChg>
        <pc:picChg chg="del">
          <ac:chgData name="Alexis Bórquez B." userId="c9061852-3d1e-458d-bdb2-f06686f4026f" providerId="ADAL" clId="{74B5C10A-8D8E-487D-BA48-82FC9058E35E}" dt="2024-04-24T19:22:36.950" v="243" actId="478"/>
          <ac:picMkLst>
            <pc:docMk/>
            <pc:sldMk cId="191628732" sldId="287"/>
            <ac:picMk id="10" creationId="{6ED8E0C5-2097-5DBD-D47F-6AF98FD72D20}"/>
          </ac:picMkLst>
        </pc:picChg>
        <pc:picChg chg="del">
          <ac:chgData name="Alexis Bórquez B." userId="c9061852-3d1e-458d-bdb2-f06686f4026f" providerId="ADAL" clId="{74B5C10A-8D8E-487D-BA48-82FC9058E35E}" dt="2024-04-24T19:22:36.446" v="242" actId="478"/>
          <ac:picMkLst>
            <pc:docMk/>
            <pc:sldMk cId="191628732" sldId="287"/>
            <ac:picMk id="11" creationId="{197DE916-382E-87FA-A8D3-B0A7128624F1}"/>
          </ac:picMkLst>
        </pc:picChg>
        <pc:picChg chg="del">
          <ac:chgData name="Alexis Bórquez B." userId="c9061852-3d1e-458d-bdb2-f06686f4026f" providerId="ADAL" clId="{74B5C10A-8D8E-487D-BA48-82FC9058E35E}" dt="2024-04-24T19:22:35.955" v="241" actId="478"/>
          <ac:picMkLst>
            <pc:docMk/>
            <pc:sldMk cId="191628732" sldId="287"/>
            <ac:picMk id="14" creationId="{7E38163E-4AC9-8834-F66F-826C4D978558}"/>
          </ac:picMkLst>
        </pc:picChg>
        <pc:picChg chg="del">
          <ac:chgData name="Alexis Bórquez B." userId="c9061852-3d1e-458d-bdb2-f06686f4026f" providerId="ADAL" clId="{74B5C10A-8D8E-487D-BA48-82FC9058E35E}" dt="2024-04-24T19:22:35.398" v="240" actId="478"/>
          <ac:picMkLst>
            <pc:docMk/>
            <pc:sldMk cId="191628732" sldId="287"/>
            <ac:picMk id="19" creationId="{24E4BAEA-D5C6-E485-B2EE-AFC1832CA76D}"/>
          </ac:picMkLst>
        </pc:picChg>
      </pc:sldChg>
      <pc:sldChg chg="addSp delSp modSp add mod modTransition delAnim modAnim">
        <pc:chgData name="Alexis Bórquez B." userId="c9061852-3d1e-458d-bdb2-f06686f4026f" providerId="ADAL" clId="{74B5C10A-8D8E-487D-BA48-82FC9058E35E}" dt="2024-04-29T16:12:46.691" v="3866" actId="478"/>
        <pc:sldMkLst>
          <pc:docMk/>
          <pc:sldMk cId="511932621" sldId="288"/>
        </pc:sldMkLst>
        <pc:spChg chg="mod">
          <ac:chgData name="Alexis Bórquez B." userId="c9061852-3d1e-458d-bdb2-f06686f4026f" providerId="ADAL" clId="{74B5C10A-8D8E-487D-BA48-82FC9058E35E}" dt="2024-04-24T19:30:47.306" v="268" actId="20577"/>
          <ac:spMkLst>
            <pc:docMk/>
            <pc:sldMk cId="511932621" sldId="288"/>
            <ac:spMk id="2" creationId="{013E5B6A-4403-B510-4FD2-362219E4305C}"/>
          </ac:spMkLst>
        </pc:spChg>
        <pc:spChg chg="add del mod">
          <ac:chgData name="Alexis Bórquez B." userId="c9061852-3d1e-458d-bdb2-f06686f4026f" providerId="ADAL" clId="{74B5C10A-8D8E-487D-BA48-82FC9058E35E}" dt="2024-04-29T16:12:46.691" v="3866" actId="478"/>
          <ac:spMkLst>
            <pc:docMk/>
            <pc:sldMk cId="511932621" sldId="288"/>
            <ac:spMk id="6" creationId="{1D65A226-4DC2-9C67-7907-FDFB7FCD0912}"/>
          </ac:spMkLst>
        </pc:spChg>
        <pc:spChg chg="del">
          <ac:chgData name="Alexis Bórquez B." userId="c9061852-3d1e-458d-bdb2-f06686f4026f" providerId="ADAL" clId="{74B5C10A-8D8E-487D-BA48-82FC9058E35E}" dt="2024-04-24T19:32:37.705" v="274" actId="478"/>
          <ac:spMkLst>
            <pc:docMk/>
            <pc:sldMk cId="511932621" sldId="288"/>
            <ac:spMk id="16" creationId="{C0343BAB-1371-1CAB-CC58-B88AE6555BD8}"/>
          </ac:spMkLst>
        </pc:spChg>
        <pc:graphicFrameChg chg="del">
          <ac:chgData name="Alexis Bórquez B." userId="c9061852-3d1e-458d-bdb2-f06686f4026f" providerId="ADAL" clId="{74B5C10A-8D8E-487D-BA48-82FC9058E35E}" dt="2024-04-24T19:25:23.731" v="260" actId="478"/>
          <ac:graphicFrameMkLst>
            <pc:docMk/>
            <pc:sldMk cId="511932621" sldId="288"/>
            <ac:graphicFrameMk id="6" creationId="{C6439880-FE2C-8BE0-CB26-71B0FBBB3603}"/>
          </ac:graphicFrameMkLst>
        </pc:graphicFrameChg>
        <pc:picChg chg="add mod">
          <ac:chgData name="Alexis Bórquez B." userId="c9061852-3d1e-458d-bdb2-f06686f4026f" providerId="ADAL" clId="{74B5C10A-8D8E-487D-BA48-82FC9058E35E}" dt="2024-04-28T22:36:15.247" v="3395" actId="12789"/>
          <ac:picMkLst>
            <pc:docMk/>
            <pc:sldMk cId="511932621" sldId="288"/>
            <ac:picMk id="7" creationId="{2AAD9B4E-CF3B-F3DC-347A-32D386D49F1B}"/>
          </ac:picMkLst>
        </pc:picChg>
        <pc:picChg chg="add mod">
          <ac:chgData name="Alexis Bórquez B." userId="c9061852-3d1e-458d-bdb2-f06686f4026f" providerId="ADAL" clId="{74B5C10A-8D8E-487D-BA48-82FC9058E35E}" dt="2024-04-28T22:36:15.247" v="3395" actId="12789"/>
          <ac:picMkLst>
            <pc:docMk/>
            <pc:sldMk cId="511932621" sldId="288"/>
            <ac:picMk id="3074" creationId="{7710C830-C253-6F89-1D57-9F60C7000594}"/>
          </ac:picMkLst>
        </pc:picChg>
      </pc:sldChg>
      <pc:sldChg chg="addSp delSp modSp add mod ord modTransition modAnim">
        <pc:chgData name="Alexis Bórquez B." userId="c9061852-3d1e-458d-bdb2-f06686f4026f" providerId="ADAL" clId="{74B5C10A-8D8E-487D-BA48-82FC9058E35E}" dt="2024-04-29T16:15:43.672" v="3885" actId="20577"/>
        <pc:sldMkLst>
          <pc:docMk/>
          <pc:sldMk cId="3336563413" sldId="289"/>
        </pc:sldMkLst>
        <pc:spChg chg="mod">
          <ac:chgData name="Alexis Bórquez B." userId="c9061852-3d1e-458d-bdb2-f06686f4026f" providerId="ADAL" clId="{74B5C10A-8D8E-487D-BA48-82FC9058E35E}" dt="2024-04-29T16:15:43.672" v="3885" actId="20577"/>
          <ac:spMkLst>
            <pc:docMk/>
            <pc:sldMk cId="3336563413" sldId="289"/>
            <ac:spMk id="6" creationId="{255FDEB9-D6C0-D63E-BD70-E01CD3289963}"/>
          </ac:spMkLst>
        </pc:spChg>
        <pc:spChg chg="mod">
          <ac:chgData name="Alexis Bórquez B." userId="c9061852-3d1e-458d-bdb2-f06686f4026f" providerId="ADAL" clId="{74B5C10A-8D8E-487D-BA48-82FC9058E35E}" dt="2024-04-28T22:54:27.368" v="3421" actId="14100"/>
          <ac:spMkLst>
            <pc:docMk/>
            <pc:sldMk cId="3336563413" sldId="289"/>
            <ac:spMk id="8" creationId="{938E3964-EE54-4BDC-A0A3-DC7D197FFB5C}"/>
          </ac:spMkLst>
        </pc:spChg>
        <pc:spChg chg="mod">
          <ac:chgData name="Alexis Bórquez B." userId="c9061852-3d1e-458d-bdb2-f06686f4026f" providerId="ADAL" clId="{74B5C10A-8D8E-487D-BA48-82FC9058E35E}" dt="2024-04-24T19:45:34.960" v="352" actId="113"/>
          <ac:spMkLst>
            <pc:docMk/>
            <pc:sldMk cId="3336563413" sldId="289"/>
            <ac:spMk id="27" creationId="{F3F083B8-4B95-4C15-B710-4BC526A23973}"/>
          </ac:spMkLst>
        </pc:spChg>
        <pc:picChg chg="add del mod">
          <ac:chgData name="Alexis Bórquez B." userId="c9061852-3d1e-458d-bdb2-f06686f4026f" providerId="ADAL" clId="{74B5C10A-8D8E-487D-BA48-82FC9058E35E}" dt="2024-04-28T22:54:16.202" v="3418" actId="478"/>
          <ac:picMkLst>
            <pc:docMk/>
            <pc:sldMk cId="3336563413" sldId="289"/>
            <ac:picMk id="7" creationId="{6A5E1D64-4942-BCD0-802C-8357496CFDA4}"/>
          </ac:picMkLst>
        </pc:picChg>
        <pc:picChg chg="del mod">
          <ac:chgData name="Alexis Bórquez B." userId="c9061852-3d1e-458d-bdb2-f06686f4026f" providerId="ADAL" clId="{74B5C10A-8D8E-487D-BA48-82FC9058E35E}" dt="2024-04-24T19:47:00.830" v="353" actId="478"/>
          <ac:picMkLst>
            <pc:docMk/>
            <pc:sldMk cId="3336563413" sldId="289"/>
            <ac:picMk id="16" creationId="{790B6141-F7CE-61B0-9B65-5D924EDD3A36}"/>
          </ac:picMkLst>
        </pc:picChg>
      </pc:sldChg>
      <pc:sldChg chg="addSp delSp modSp add mod ord modTransition delAnim modAnim">
        <pc:chgData name="Alexis Bórquez B." userId="c9061852-3d1e-458d-bdb2-f06686f4026f" providerId="ADAL" clId="{74B5C10A-8D8E-487D-BA48-82FC9058E35E}" dt="2024-04-29T16:16:38.851" v="3886" actId="478"/>
        <pc:sldMkLst>
          <pc:docMk/>
          <pc:sldMk cId="1282257345" sldId="290"/>
        </pc:sldMkLst>
        <pc:spChg chg="mod">
          <ac:chgData name="Alexis Bórquez B." userId="c9061852-3d1e-458d-bdb2-f06686f4026f" providerId="ADAL" clId="{74B5C10A-8D8E-487D-BA48-82FC9058E35E}" dt="2024-04-24T20:18:41.993" v="388" actId="20577"/>
          <ac:spMkLst>
            <pc:docMk/>
            <pc:sldMk cId="1282257345" sldId="290"/>
            <ac:spMk id="2" creationId="{013E5B6A-4403-B510-4FD2-362219E4305C}"/>
          </ac:spMkLst>
        </pc:spChg>
        <pc:spChg chg="del">
          <ac:chgData name="Alexis Bórquez B." userId="c9061852-3d1e-458d-bdb2-f06686f4026f" providerId="ADAL" clId="{74B5C10A-8D8E-487D-BA48-82FC9058E35E}" dt="2024-04-28T22:57:16.132" v="3436" actId="478"/>
          <ac:spMkLst>
            <pc:docMk/>
            <pc:sldMk cId="1282257345" sldId="290"/>
            <ac:spMk id="8" creationId="{938E3964-EE54-4BDC-A0A3-DC7D197FFB5C}"/>
          </ac:spMkLst>
        </pc:spChg>
        <pc:spChg chg="add del mod">
          <ac:chgData name="Alexis Bórquez B." userId="c9061852-3d1e-458d-bdb2-f06686f4026f" providerId="ADAL" clId="{74B5C10A-8D8E-487D-BA48-82FC9058E35E}" dt="2024-04-29T14:17:11.111" v="3767" actId="478"/>
          <ac:spMkLst>
            <pc:docMk/>
            <pc:sldMk cId="1282257345" sldId="290"/>
            <ac:spMk id="12" creationId="{E0FB5152-C63F-251A-DFC0-838205C2A3BE}"/>
          </ac:spMkLst>
        </pc:spChg>
        <pc:spChg chg="add del mod ord">
          <ac:chgData name="Alexis Bórquez B." userId="c9061852-3d1e-458d-bdb2-f06686f4026f" providerId="ADAL" clId="{74B5C10A-8D8E-487D-BA48-82FC9058E35E}" dt="2024-04-29T16:16:38.851" v="3886" actId="478"/>
          <ac:spMkLst>
            <pc:docMk/>
            <pc:sldMk cId="1282257345" sldId="290"/>
            <ac:spMk id="16" creationId="{C0343BAB-1371-1CAB-CC58-B88AE6555BD8}"/>
          </ac:spMkLst>
        </pc:spChg>
        <pc:picChg chg="add mod ord">
          <ac:chgData name="Alexis Bórquez B." userId="c9061852-3d1e-458d-bdb2-f06686f4026f" providerId="ADAL" clId="{74B5C10A-8D8E-487D-BA48-82FC9058E35E}" dt="2024-04-28T22:58:55.463" v="3455" actId="12789"/>
          <ac:picMkLst>
            <pc:docMk/>
            <pc:sldMk cId="1282257345" sldId="290"/>
            <ac:picMk id="6" creationId="{99E6F87B-930D-AFC2-0906-5F4C6F0B5516}"/>
          </ac:picMkLst>
        </pc:picChg>
        <pc:picChg chg="add mod ord">
          <ac:chgData name="Alexis Bórquez B." userId="c9061852-3d1e-458d-bdb2-f06686f4026f" providerId="ADAL" clId="{74B5C10A-8D8E-487D-BA48-82FC9058E35E}" dt="2024-04-28T22:58:55.463" v="3455" actId="12789"/>
          <ac:picMkLst>
            <pc:docMk/>
            <pc:sldMk cId="1282257345" sldId="290"/>
            <ac:picMk id="7" creationId="{B3249B6D-8540-2932-1FB2-4BEFFD380A80}"/>
          </ac:picMkLst>
        </pc:picChg>
        <pc:picChg chg="del">
          <ac:chgData name="Alexis Bórquez B." userId="c9061852-3d1e-458d-bdb2-f06686f4026f" providerId="ADAL" clId="{74B5C10A-8D8E-487D-BA48-82FC9058E35E}" dt="2024-04-24T20:18:54.029" v="393" actId="478"/>
          <ac:picMkLst>
            <pc:docMk/>
            <pc:sldMk cId="1282257345" sldId="290"/>
            <ac:picMk id="9" creationId="{F7E89C3F-DA00-E32C-3EC3-2F5B431E28EA}"/>
          </ac:picMkLst>
        </pc:picChg>
        <pc:picChg chg="add mod ord">
          <ac:chgData name="Alexis Bórquez B." userId="c9061852-3d1e-458d-bdb2-f06686f4026f" providerId="ADAL" clId="{74B5C10A-8D8E-487D-BA48-82FC9058E35E}" dt="2024-04-28T22:58:55.463" v="3455" actId="12789"/>
          <ac:picMkLst>
            <pc:docMk/>
            <pc:sldMk cId="1282257345" sldId="290"/>
            <ac:picMk id="10" creationId="{383BCDCA-F5CD-9962-D466-7C0AA265FFCE}"/>
          </ac:picMkLst>
        </pc:picChg>
        <pc:picChg chg="del">
          <ac:chgData name="Alexis Bórquez B." userId="c9061852-3d1e-458d-bdb2-f06686f4026f" providerId="ADAL" clId="{74B5C10A-8D8E-487D-BA48-82FC9058E35E}" dt="2024-04-24T20:18:53.501" v="392" actId="478"/>
          <ac:picMkLst>
            <pc:docMk/>
            <pc:sldMk cId="1282257345" sldId="290"/>
            <ac:picMk id="10" creationId="{6ED8E0C5-2097-5DBD-D47F-6AF98FD72D20}"/>
          </ac:picMkLst>
        </pc:picChg>
        <pc:picChg chg="add mod ord">
          <ac:chgData name="Alexis Bórquez B." userId="c9061852-3d1e-458d-bdb2-f06686f4026f" providerId="ADAL" clId="{74B5C10A-8D8E-487D-BA48-82FC9058E35E}" dt="2024-04-28T22:58:55.463" v="3455" actId="12789"/>
          <ac:picMkLst>
            <pc:docMk/>
            <pc:sldMk cId="1282257345" sldId="290"/>
            <ac:picMk id="11" creationId="{0FDAF37C-11D2-800E-6E89-A6859697E25B}"/>
          </ac:picMkLst>
        </pc:picChg>
        <pc:picChg chg="del">
          <ac:chgData name="Alexis Bórquez B." userId="c9061852-3d1e-458d-bdb2-f06686f4026f" providerId="ADAL" clId="{74B5C10A-8D8E-487D-BA48-82FC9058E35E}" dt="2024-04-24T20:18:53.038" v="391" actId="478"/>
          <ac:picMkLst>
            <pc:docMk/>
            <pc:sldMk cId="1282257345" sldId="290"/>
            <ac:picMk id="11" creationId="{197DE916-382E-87FA-A8D3-B0A7128624F1}"/>
          </ac:picMkLst>
        </pc:picChg>
        <pc:picChg chg="del">
          <ac:chgData name="Alexis Bórquez B." userId="c9061852-3d1e-458d-bdb2-f06686f4026f" providerId="ADAL" clId="{74B5C10A-8D8E-487D-BA48-82FC9058E35E}" dt="2024-04-24T20:18:52.559" v="390" actId="478"/>
          <ac:picMkLst>
            <pc:docMk/>
            <pc:sldMk cId="1282257345" sldId="290"/>
            <ac:picMk id="14" creationId="{7E38163E-4AC9-8834-F66F-826C4D978558}"/>
          </ac:picMkLst>
        </pc:picChg>
        <pc:picChg chg="del">
          <ac:chgData name="Alexis Bórquez B." userId="c9061852-3d1e-458d-bdb2-f06686f4026f" providerId="ADAL" clId="{74B5C10A-8D8E-487D-BA48-82FC9058E35E}" dt="2024-04-24T20:18:51.917" v="389" actId="478"/>
          <ac:picMkLst>
            <pc:docMk/>
            <pc:sldMk cId="1282257345" sldId="290"/>
            <ac:picMk id="19" creationId="{24E4BAEA-D5C6-E485-B2EE-AFC1832CA76D}"/>
          </ac:picMkLst>
        </pc:picChg>
      </pc:sldChg>
      <pc:sldChg chg="addSp delSp modSp add mod modTransition modAnim">
        <pc:chgData name="Alexis Bórquez B." userId="c9061852-3d1e-458d-bdb2-f06686f4026f" providerId="ADAL" clId="{74B5C10A-8D8E-487D-BA48-82FC9058E35E}" dt="2024-04-29T15:37:37.683" v="3774"/>
        <pc:sldMkLst>
          <pc:docMk/>
          <pc:sldMk cId="427455227" sldId="291"/>
        </pc:sldMkLst>
        <pc:spChg chg="mod">
          <ac:chgData name="Alexis Bórquez B." userId="c9061852-3d1e-458d-bdb2-f06686f4026f" providerId="ADAL" clId="{74B5C10A-8D8E-487D-BA48-82FC9058E35E}" dt="2024-04-28T23:10:52.518" v="3539" actId="1076"/>
          <ac:spMkLst>
            <pc:docMk/>
            <pc:sldMk cId="427455227" sldId="291"/>
            <ac:spMk id="2" creationId="{013E5B6A-4403-B510-4FD2-362219E4305C}"/>
          </ac:spMkLst>
        </pc:spChg>
        <pc:spChg chg="del">
          <ac:chgData name="Alexis Bórquez B." userId="c9061852-3d1e-458d-bdb2-f06686f4026f" providerId="ADAL" clId="{74B5C10A-8D8E-487D-BA48-82FC9058E35E}" dt="2024-04-28T22:59:17.170" v="3456" actId="478"/>
          <ac:spMkLst>
            <pc:docMk/>
            <pc:sldMk cId="427455227" sldId="291"/>
            <ac:spMk id="8" creationId="{938E3964-EE54-4BDC-A0A3-DC7D197FFB5C}"/>
          </ac:spMkLst>
        </pc:spChg>
        <pc:spChg chg="add del mod">
          <ac:chgData name="Alexis Bórquez B." userId="c9061852-3d1e-458d-bdb2-f06686f4026f" providerId="ADAL" clId="{74B5C10A-8D8E-487D-BA48-82FC9058E35E}" dt="2024-04-28T22:59:24.555" v="3459" actId="478"/>
          <ac:spMkLst>
            <pc:docMk/>
            <pc:sldMk cId="427455227" sldId="291"/>
            <ac:spMk id="11" creationId="{D5579B85-C01D-D672-08FC-C10416646803}"/>
          </ac:spMkLst>
        </pc:spChg>
        <pc:spChg chg="del">
          <ac:chgData name="Alexis Bórquez B." userId="c9061852-3d1e-458d-bdb2-f06686f4026f" providerId="ADAL" clId="{74B5C10A-8D8E-487D-BA48-82FC9058E35E}" dt="2024-04-28T22:59:21.223" v="3457" actId="478"/>
          <ac:spMkLst>
            <pc:docMk/>
            <pc:sldMk cId="427455227" sldId="291"/>
            <ac:spMk id="16" creationId="{C0343BAB-1371-1CAB-CC58-B88AE6555BD8}"/>
          </ac:spMkLst>
        </pc:spChg>
        <pc:picChg chg="add mod ord">
          <ac:chgData name="Alexis Bórquez B." userId="c9061852-3d1e-458d-bdb2-f06686f4026f" providerId="ADAL" clId="{74B5C10A-8D8E-487D-BA48-82FC9058E35E}" dt="2024-04-28T23:00:00.039" v="3471" actId="167"/>
          <ac:picMkLst>
            <pc:docMk/>
            <pc:sldMk cId="427455227" sldId="291"/>
            <ac:picMk id="6" creationId="{C426B55C-833D-5F41-469D-662086EADB17}"/>
          </ac:picMkLst>
        </pc:picChg>
        <pc:picChg chg="add mod ord">
          <ac:chgData name="Alexis Bórquez B." userId="c9061852-3d1e-458d-bdb2-f06686f4026f" providerId="ADAL" clId="{74B5C10A-8D8E-487D-BA48-82FC9058E35E}" dt="2024-04-28T22:59:49.816" v="3467" actId="167"/>
          <ac:picMkLst>
            <pc:docMk/>
            <pc:sldMk cId="427455227" sldId="291"/>
            <ac:picMk id="7" creationId="{38651327-F47E-6BA9-E920-55301E02018F}"/>
          </ac:picMkLst>
        </pc:picChg>
        <pc:picChg chg="add mod ord">
          <ac:chgData name="Alexis Bórquez B." userId="c9061852-3d1e-458d-bdb2-f06686f4026f" providerId="ADAL" clId="{74B5C10A-8D8E-487D-BA48-82FC9058E35E}" dt="2024-04-28T22:59:38.057" v="3464" actId="167"/>
          <ac:picMkLst>
            <pc:docMk/>
            <pc:sldMk cId="427455227" sldId="291"/>
            <ac:picMk id="9" creationId="{B31D8CAA-6911-25A8-9455-BB8954329B98}"/>
          </ac:picMkLst>
        </pc:picChg>
      </pc:sldChg>
      <pc:sldChg chg="new del">
        <pc:chgData name="Alexis Bórquez B." userId="c9061852-3d1e-458d-bdb2-f06686f4026f" providerId="ADAL" clId="{74B5C10A-8D8E-487D-BA48-82FC9058E35E}" dt="2024-04-24T20:19:45.495" v="413" actId="2696"/>
        <pc:sldMkLst>
          <pc:docMk/>
          <pc:sldMk cId="1523224515" sldId="292"/>
        </pc:sldMkLst>
      </pc:sldChg>
      <pc:sldChg chg="addSp delSp modSp add mod ord modTransition modAnim">
        <pc:chgData name="Alexis Bórquez B." userId="c9061852-3d1e-458d-bdb2-f06686f4026f" providerId="ADAL" clId="{74B5C10A-8D8E-487D-BA48-82FC9058E35E}" dt="2024-04-29T15:37:37.683" v="3774"/>
        <pc:sldMkLst>
          <pc:docMk/>
          <pc:sldMk cId="2526040249" sldId="292"/>
        </pc:sldMkLst>
        <pc:spChg chg="del">
          <ac:chgData name="Alexis Bórquez B." userId="c9061852-3d1e-458d-bdb2-f06686f4026f" providerId="ADAL" clId="{74B5C10A-8D8E-487D-BA48-82FC9058E35E}" dt="2024-04-28T23:05:13.327" v="3513" actId="478"/>
          <ac:spMkLst>
            <pc:docMk/>
            <pc:sldMk cId="2526040249" sldId="292"/>
            <ac:spMk id="6" creationId="{255FDEB9-D6C0-D63E-BD70-E01CD3289963}"/>
          </ac:spMkLst>
        </pc:spChg>
        <pc:spChg chg="del">
          <ac:chgData name="Alexis Bórquez B." userId="c9061852-3d1e-458d-bdb2-f06686f4026f" providerId="ADAL" clId="{74B5C10A-8D8E-487D-BA48-82FC9058E35E}" dt="2024-04-28T23:05:06.723" v="3512" actId="478"/>
          <ac:spMkLst>
            <pc:docMk/>
            <pc:sldMk cId="2526040249" sldId="292"/>
            <ac:spMk id="8" creationId="{938E3964-EE54-4BDC-A0A3-DC7D197FFB5C}"/>
          </ac:spMkLst>
        </pc:spChg>
        <pc:spChg chg="add del mod">
          <ac:chgData name="Alexis Bórquez B." userId="c9061852-3d1e-458d-bdb2-f06686f4026f" providerId="ADAL" clId="{74B5C10A-8D8E-487D-BA48-82FC9058E35E}" dt="2024-04-28T23:05:47.263" v="3523" actId="478"/>
          <ac:spMkLst>
            <pc:docMk/>
            <pc:sldMk cId="2526040249" sldId="292"/>
            <ac:spMk id="11" creationId="{07C60B93-7FF7-DD6B-BE20-7600F32FAC39}"/>
          </ac:spMkLst>
        </pc:spChg>
        <pc:spChg chg="mod">
          <ac:chgData name="Alexis Bórquez B." userId="c9061852-3d1e-458d-bdb2-f06686f4026f" providerId="ADAL" clId="{74B5C10A-8D8E-487D-BA48-82FC9058E35E}" dt="2024-04-28T23:11:04.190" v="3541" actId="1076"/>
          <ac:spMkLst>
            <pc:docMk/>
            <pc:sldMk cId="2526040249" sldId="292"/>
            <ac:spMk id="27" creationId="{F3F083B8-4B95-4C15-B710-4BC526A23973}"/>
          </ac:spMkLst>
        </pc:spChg>
        <pc:picChg chg="add mod ord">
          <ac:chgData name="Alexis Bórquez B." userId="c9061852-3d1e-458d-bdb2-f06686f4026f" providerId="ADAL" clId="{74B5C10A-8D8E-487D-BA48-82FC9058E35E}" dt="2024-04-28T23:08:42.991" v="3527" actId="12789"/>
          <ac:picMkLst>
            <pc:docMk/>
            <pc:sldMk cId="2526040249" sldId="292"/>
            <ac:picMk id="7" creationId="{1B9047EA-39FD-E3BC-BC3F-EAE9679ECDD2}"/>
          </ac:picMkLst>
        </pc:picChg>
        <pc:picChg chg="del">
          <ac:chgData name="Alexis Bórquez B." userId="c9061852-3d1e-458d-bdb2-f06686f4026f" providerId="ADAL" clId="{74B5C10A-8D8E-487D-BA48-82FC9058E35E}" dt="2024-04-24T20:20:50.110" v="477" actId="478"/>
          <ac:picMkLst>
            <pc:docMk/>
            <pc:sldMk cId="2526040249" sldId="292"/>
            <ac:picMk id="7" creationId="{6A5E1D64-4942-BCD0-802C-8357496CFDA4}"/>
          </ac:picMkLst>
        </pc:picChg>
        <pc:picChg chg="add mod ord">
          <ac:chgData name="Alexis Bórquez B." userId="c9061852-3d1e-458d-bdb2-f06686f4026f" providerId="ADAL" clId="{74B5C10A-8D8E-487D-BA48-82FC9058E35E}" dt="2024-04-28T23:08:42.991" v="3527" actId="12789"/>
          <ac:picMkLst>
            <pc:docMk/>
            <pc:sldMk cId="2526040249" sldId="292"/>
            <ac:picMk id="9" creationId="{B96F84DF-5927-E890-5472-BA653D9409BB}"/>
          </ac:picMkLst>
        </pc:picChg>
        <pc:picChg chg="add mod ord">
          <ac:chgData name="Alexis Bórquez B." userId="c9061852-3d1e-458d-bdb2-f06686f4026f" providerId="ADAL" clId="{74B5C10A-8D8E-487D-BA48-82FC9058E35E}" dt="2024-04-28T23:08:42.991" v="3527" actId="12789"/>
          <ac:picMkLst>
            <pc:docMk/>
            <pc:sldMk cId="2526040249" sldId="292"/>
            <ac:picMk id="10" creationId="{4CE045D9-0936-AF69-20DE-B54F3998C22C}"/>
          </ac:picMkLst>
        </pc:picChg>
      </pc:sldChg>
      <pc:sldChg chg="addSp delSp modSp add mod ord modTransition modAnim">
        <pc:chgData name="Alexis Bórquez B." userId="c9061852-3d1e-458d-bdb2-f06686f4026f" providerId="ADAL" clId="{74B5C10A-8D8E-487D-BA48-82FC9058E35E}" dt="2024-04-29T15:37:37.683" v="3774"/>
        <pc:sldMkLst>
          <pc:docMk/>
          <pc:sldMk cId="1438137517" sldId="293"/>
        </pc:sldMkLst>
        <pc:spChg chg="del">
          <ac:chgData name="Alexis Bórquez B." userId="c9061852-3d1e-458d-bdb2-f06686f4026f" providerId="ADAL" clId="{74B5C10A-8D8E-487D-BA48-82FC9058E35E}" dt="2024-04-28T23:01:01.602" v="3480" actId="478"/>
          <ac:spMkLst>
            <pc:docMk/>
            <pc:sldMk cId="1438137517" sldId="293"/>
            <ac:spMk id="6" creationId="{255FDEB9-D6C0-D63E-BD70-E01CD3289963}"/>
          </ac:spMkLst>
        </pc:spChg>
        <pc:spChg chg="add del mod">
          <ac:chgData name="Alexis Bórquez B." userId="c9061852-3d1e-458d-bdb2-f06686f4026f" providerId="ADAL" clId="{74B5C10A-8D8E-487D-BA48-82FC9058E35E}" dt="2024-04-28T23:01:08.863" v="3483" actId="478"/>
          <ac:spMkLst>
            <pc:docMk/>
            <pc:sldMk cId="1438137517" sldId="293"/>
            <ac:spMk id="7" creationId="{45C5DB11-9815-F95A-35B1-6623A4C675C5}"/>
          </ac:spMkLst>
        </pc:spChg>
        <pc:spChg chg="del mod">
          <ac:chgData name="Alexis Bórquez B." userId="c9061852-3d1e-458d-bdb2-f06686f4026f" providerId="ADAL" clId="{74B5C10A-8D8E-487D-BA48-82FC9058E35E}" dt="2024-04-28T23:01:06.547" v="3482" actId="478"/>
          <ac:spMkLst>
            <pc:docMk/>
            <pc:sldMk cId="1438137517" sldId="293"/>
            <ac:spMk id="8" creationId="{938E3964-EE54-4BDC-A0A3-DC7D197FFB5C}"/>
          </ac:spMkLst>
        </pc:spChg>
        <pc:picChg chg="add del mod">
          <ac:chgData name="Alexis Bórquez B." userId="c9061852-3d1e-458d-bdb2-f06686f4026f" providerId="ADAL" clId="{74B5C10A-8D8E-487D-BA48-82FC9058E35E}" dt="2024-04-26T15:33:41.101" v="2003" actId="478"/>
          <ac:picMkLst>
            <pc:docMk/>
            <pc:sldMk cId="1438137517" sldId="293"/>
            <ac:picMk id="7" creationId="{62D579D9-6E55-130B-5482-DEAD6CB7447A}"/>
          </ac:picMkLst>
        </pc:picChg>
        <pc:picChg chg="del">
          <ac:chgData name="Alexis Bórquez B." userId="c9061852-3d1e-458d-bdb2-f06686f4026f" providerId="ADAL" clId="{74B5C10A-8D8E-487D-BA48-82FC9058E35E}" dt="2024-04-24T20:20:53.240" v="478" actId="478"/>
          <ac:picMkLst>
            <pc:docMk/>
            <pc:sldMk cId="1438137517" sldId="293"/>
            <ac:picMk id="7" creationId="{6A5E1D64-4942-BCD0-802C-8357496CFDA4}"/>
          </ac:picMkLst>
        </pc:picChg>
        <pc:picChg chg="add mod ord">
          <ac:chgData name="Alexis Bórquez B." userId="c9061852-3d1e-458d-bdb2-f06686f4026f" providerId="ADAL" clId="{74B5C10A-8D8E-487D-BA48-82FC9058E35E}" dt="2024-04-28T23:02:22.737" v="3502" actId="12789"/>
          <ac:picMkLst>
            <pc:docMk/>
            <pc:sldMk cId="1438137517" sldId="293"/>
            <ac:picMk id="10" creationId="{27574E3A-6894-D769-F814-A97C9E1A1EF4}"/>
          </ac:picMkLst>
        </pc:picChg>
        <pc:picChg chg="add del mod">
          <ac:chgData name="Alexis Bórquez B." userId="c9061852-3d1e-458d-bdb2-f06686f4026f" providerId="ADAL" clId="{74B5C10A-8D8E-487D-BA48-82FC9058E35E}" dt="2024-04-26T15:34:06.506" v="2013" actId="478"/>
          <ac:picMkLst>
            <pc:docMk/>
            <pc:sldMk cId="1438137517" sldId="293"/>
            <ac:picMk id="12" creationId="{F11B9A1B-BA97-8731-618E-0963761C3256}"/>
          </ac:picMkLst>
        </pc:picChg>
        <pc:picChg chg="add mod ord">
          <ac:chgData name="Alexis Bórquez B." userId="c9061852-3d1e-458d-bdb2-f06686f4026f" providerId="ADAL" clId="{74B5C10A-8D8E-487D-BA48-82FC9058E35E}" dt="2024-04-28T23:02:22.737" v="3502" actId="12789"/>
          <ac:picMkLst>
            <pc:docMk/>
            <pc:sldMk cId="1438137517" sldId="293"/>
            <ac:picMk id="14" creationId="{2C724F39-3715-55D4-E686-19483892DF11}"/>
          </ac:picMkLst>
        </pc:picChg>
        <pc:picChg chg="add mod ord">
          <ac:chgData name="Alexis Bórquez B." userId="c9061852-3d1e-458d-bdb2-f06686f4026f" providerId="ADAL" clId="{74B5C10A-8D8E-487D-BA48-82FC9058E35E}" dt="2024-04-28T23:02:22.737" v="3502" actId="12789"/>
          <ac:picMkLst>
            <pc:docMk/>
            <pc:sldMk cId="1438137517" sldId="293"/>
            <ac:picMk id="16" creationId="{3DF5EE0A-B3EC-0C31-2332-7A77DA07CB80}"/>
          </ac:picMkLst>
        </pc:picChg>
        <pc:picChg chg="add mod ord">
          <ac:chgData name="Alexis Bórquez B." userId="c9061852-3d1e-458d-bdb2-f06686f4026f" providerId="ADAL" clId="{74B5C10A-8D8E-487D-BA48-82FC9058E35E}" dt="2024-04-28T23:02:22.737" v="3502" actId="12789"/>
          <ac:picMkLst>
            <pc:docMk/>
            <pc:sldMk cId="1438137517" sldId="293"/>
            <ac:picMk id="18" creationId="{11382AA3-0EC8-B6AE-ABF0-1751D177A62F}"/>
          </ac:picMkLst>
        </pc:picChg>
      </pc:sldChg>
      <pc:sldChg chg="addSp delSp modSp add mod modTransition modAnim">
        <pc:chgData name="Alexis Bórquez B." userId="c9061852-3d1e-458d-bdb2-f06686f4026f" providerId="ADAL" clId="{74B5C10A-8D8E-487D-BA48-82FC9058E35E}" dt="2024-04-29T15:37:37.683" v="3774"/>
        <pc:sldMkLst>
          <pc:docMk/>
          <pc:sldMk cId="968873979" sldId="294"/>
        </pc:sldMkLst>
        <pc:spChg chg="del">
          <ac:chgData name="Alexis Bórquez B." userId="c9061852-3d1e-458d-bdb2-f06686f4026f" providerId="ADAL" clId="{74B5C10A-8D8E-487D-BA48-82FC9058E35E}" dt="2024-04-28T23:10:43.049" v="3537" actId="478"/>
          <ac:spMkLst>
            <pc:docMk/>
            <pc:sldMk cId="968873979" sldId="294"/>
            <ac:spMk id="6" creationId="{255FDEB9-D6C0-D63E-BD70-E01CD3289963}"/>
          </ac:spMkLst>
        </pc:spChg>
        <pc:spChg chg="del">
          <ac:chgData name="Alexis Bórquez B." userId="c9061852-3d1e-458d-bdb2-f06686f4026f" providerId="ADAL" clId="{74B5C10A-8D8E-487D-BA48-82FC9058E35E}" dt="2024-04-28T23:10:29.619" v="3534" actId="478"/>
          <ac:spMkLst>
            <pc:docMk/>
            <pc:sldMk cId="968873979" sldId="294"/>
            <ac:spMk id="8" creationId="{938E3964-EE54-4BDC-A0A3-DC7D197FFB5C}"/>
          </ac:spMkLst>
        </pc:spChg>
        <pc:spChg chg="add del mod">
          <ac:chgData name="Alexis Bórquez B." userId="c9061852-3d1e-458d-bdb2-f06686f4026f" providerId="ADAL" clId="{74B5C10A-8D8E-487D-BA48-82FC9058E35E}" dt="2024-04-28T23:10:32.518" v="3535" actId="478"/>
          <ac:spMkLst>
            <pc:docMk/>
            <pc:sldMk cId="968873979" sldId="294"/>
            <ac:spMk id="9" creationId="{DE1E3904-37E6-9C5F-F6CE-6600E41D360E}"/>
          </ac:spMkLst>
        </pc:spChg>
        <pc:spChg chg="mod">
          <ac:chgData name="Alexis Bórquez B." userId="c9061852-3d1e-458d-bdb2-f06686f4026f" providerId="ADAL" clId="{74B5C10A-8D8E-487D-BA48-82FC9058E35E}" dt="2024-04-28T23:11:37.319" v="3543" actId="1076"/>
          <ac:spMkLst>
            <pc:docMk/>
            <pc:sldMk cId="968873979" sldId="294"/>
            <ac:spMk id="27" creationId="{F3F083B8-4B95-4C15-B710-4BC526A23973}"/>
          </ac:spMkLst>
        </pc:spChg>
        <pc:picChg chg="add mod ord">
          <ac:chgData name="Alexis Bórquez B." userId="c9061852-3d1e-458d-bdb2-f06686f4026f" providerId="ADAL" clId="{74B5C10A-8D8E-487D-BA48-82FC9058E35E}" dt="2024-04-28T23:12:02.141" v="3551" actId="167"/>
          <ac:picMkLst>
            <pc:docMk/>
            <pc:sldMk cId="968873979" sldId="294"/>
            <ac:picMk id="7" creationId="{8654BFDB-9B7E-B7F1-9603-489F6A557528}"/>
          </ac:picMkLst>
        </pc:picChg>
        <pc:picChg chg="add mod ord">
          <ac:chgData name="Alexis Bórquez B." userId="c9061852-3d1e-458d-bdb2-f06686f4026f" providerId="ADAL" clId="{74B5C10A-8D8E-487D-BA48-82FC9058E35E}" dt="2024-04-28T23:12:08.456" v="3554" actId="167"/>
          <ac:picMkLst>
            <pc:docMk/>
            <pc:sldMk cId="968873979" sldId="294"/>
            <ac:picMk id="10" creationId="{DB1C99F4-1EE0-DCE1-2C23-E18549493B02}"/>
          </ac:picMkLst>
        </pc:picChg>
      </pc:sldChg>
      <pc:sldChg chg="addSp delSp modSp add mod modTransition modAnim">
        <pc:chgData name="Alexis Bórquez B." userId="c9061852-3d1e-458d-bdb2-f06686f4026f" providerId="ADAL" clId="{74B5C10A-8D8E-487D-BA48-82FC9058E35E}" dt="2024-04-29T15:37:37.683" v="3774"/>
        <pc:sldMkLst>
          <pc:docMk/>
          <pc:sldMk cId="2864731169" sldId="295"/>
        </pc:sldMkLst>
        <pc:spChg chg="del">
          <ac:chgData name="Alexis Bórquez B." userId="c9061852-3d1e-458d-bdb2-f06686f4026f" providerId="ADAL" clId="{74B5C10A-8D8E-487D-BA48-82FC9058E35E}" dt="2024-04-28T23:13:10.226" v="3561" actId="478"/>
          <ac:spMkLst>
            <pc:docMk/>
            <pc:sldMk cId="2864731169" sldId="295"/>
            <ac:spMk id="6" creationId="{255FDEB9-D6C0-D63E-BD70-E01CD3289963}"/>
          </ac:spMkLst>
        </pc:spChg>
        <pc:spChg chg="del">
          <ac:chgData name="Alexis Bórquez B." userId="c9061852-3d1e-458d-bdb2-f06686f4026f" providerId="ADAL" clId="{74B5C10A-8D8E-487D-BA48-82FC9058E35E}" dt="2024-04-28T23:16:45.249" v="3590" actId="478"/>
          <ac:spMkLst>
            <pc:docMk/>
            <pc:sldMk cId="2864731169" sldId="295"/>
            <ac:spMk id="8" creationId="{938E3964-EE54-4BDC-A0A3-DC7D197FFB5C}"/>
          </ac:spMkLst>
        </pc:spChg>
        <pc:spChg chg="add del mod">
          <ac:chgData name="Alexis Bórquez B." userId="c9061852-3d1e-458d-bdb2-f06686f4026f" providerId="ADAL" clId="{74B5C10A-8D8E-487D-BA48-82FC9058E35E}" dt="2024-04-28T23:16:56.886" v="3592" actId="478"/>
          <ac:spMkLst>
            <pc:docMk/>
            <pc:sldMk cId="2864731169" sldId="295"/>
            <ac:spMk id="13" creationId="{83FB35DA-9248-CB14-20FB-ECF2152704D7}"/>
          </ac:spMkLst>
        </pc:spChg>
        <pc:spChg chg="mod">
          <ac:chgData name="Alexis Bórquez B." userId="c9061852-3d1e-458d-bdb2-f06686f4026f" providerId="ADAL" clId="{74B5C10A-8D8E-487D-BA48-82FC9058E35E}" dt="2024-04-28T23:13:06.658" v="3560" actId="1076"/>
          <ac:spMkLst>
            <pc:docMk/>
            <pc:sldMk cId="2864731169" sldId="295"/>
            <ac:spMk id="27" creationId="{F3F083B8-4B95-4C15-B710-4BC526A23973}"/>
          </ac:spMkLst>
        </pc:spChg>
        <pc:picChg chg="add mod ord">
          <ac:chgData name="Alexis Bórquez B." userId="c9061852-3d1e-458d-bdb2-f06686f4026f" providerId="ADAL" clId="{74B5C10A-8D8E-487D-BA48-82FC9058E35E}" dt="2024-04-28T23:16:41.703" v="3589" actId="12789"/>
          <ac:picMkLst>
            <pc:docMk/>
            <pc:sldMk cId="2864731169" sldId="295"/>
            <ac:picMk id="7" creationId="{B299701C-5084-0B6F-EBD2-A482238A0013}"/>
          </ac:picMkLst>
        </pc:picChg>
        <pc:picChg chg="add mod ord">
          <ac:chgData name="Alexis Bórquez B." userId="c9061852-3d1e-458d-bdb2-f06686f4026f" providerId="ADAL" clId="{74B5C10A-8D8E-487D-BA48-82FC9058E35E}" dt="2024-04-28T23:16:41.703" v="3589" actId="12789"/>
          <ac:picMkLst>
            <pc:docMk/>
            <pc:sldMk cId="2864731169" sldId="295"/>
            <ac:picMk id="9" creationId="{CB6C9C93-E809-E309-2865-1306987E110A}"/>
          </ac:picMkLst>
        </pc:picChg>
        <pc:picChg chg="add mod ord">
          <ac:chgData name="Alexis Bórquez B." userId="c9061852-3d1e-458d-bdb2-f06686f4026f" providerId="ADAL" clId="{74B5C10A-8D8E-487D-BA48-82FC9058E35E}" dt="2024-04-28T23:16:50.925" v="3591" actId="167"/>
          <ac:picMkLst>
            <pc:docMk/>
            <pc:sldMk cId="2864731169" sldId="295"/>
            <ac:picMk id="11" creationId="{9D8C7AE8-29ED-F8C1-8AF7-BB71D8686DFA}"/>
          </ac:picMkLst>
        </pc:picChg>
      </pc:sldChg>
      <pc:sldChg chg="new del">
        <pc:chgData name="Alexis Bórquez B." userId="c9061852-3d1e-458d-bdb2-f06686f4026f" providerId="ADAL" clId="{74B5C10A-8D8E-487D-BA48-82FC9058E35E}" dt="2024-04-26T15:36:46.098" v="2037" actId="47"/>
        <pc:sldMkLst>
          <pc:docMk/>
          <pc:sldMk cId="1284605751" sldId="296"/>
        </pc:sldMkLst>
      </pc:sldChg>
      <pc:sldChg chg="delSp modSp add del mod modTransition">
        <pc:chgData name="Alexis Bórquez B." userId="c9061852-3d1e-458d-bdb2-f06686f4026f" providerId="ADAL" clId="{74B5C10A-8D8E-487D-BA48-82FC9058E35E}" dt="2024-04-29T16:20:45.403" v="3887" actId="2696"/>
        <pc:sldMkLst>
          <pc:docMk/>
          <pc:sldMk cId="1274401285" sldId="297"/>
        </pc:sldMkLst>
        <pc:spChg chg="del mod">
          <ac:chgData name="Alexis Bórquez B." userId="c9061852-3d1e-458d-bdb2-f06686f4026f" providerId="ADAL" clId="{74B5C10A-8D8E-487D-BA48-82FC9058E35E}" dt="2024-04-28T23:21:45.574" v="3593" actId="478"/>
          <ac:spMkLst>
            <pc:docMk/>
            <pc:sldMk cId="1274401285" sldId="297"/>
            <ac:spMk id="6" creationId="{255FDEB9-D6C0-D63E-BD70-E01CD3289963}"/>
          </ac:spMkLst>
        </pc:spChg>
        <pc:spChg chg="mod">
          <ac:chgData name="Alexis Bórquez B." userId="c9061852-3d1e-458d-bdb2-f06686f4026f" providerId="ADAL" clId="{74B5C10A-8D8E-487D-BA48-82FC9058E35E}" dt="2024-04-25T14:51:18.359" v="1134" actId="14100"/>
          <ac:spMkLst>
            <pc:docMk/>
            <pc:sldMk cId="1274401285" sldId="297"/>
            <ac:spMk id="8" creationId="{938E3964-EE54-4BDC-A0A3-DC7D197FFB5C}"/>
          </ac:spMkLst>
        </pc:spChg>
        <pc:spChg chg="mod">
          <ac:chgData name="Alexis Bórquez B." userId="c9061852-3d1e-458d-bdb2-f06686f4026f" providerId="ADAL" clId="{74B5C10A-8D8E-487D-BA48-82FC9058E35E}" dt="2024-04-24T20:22:21.558" v="552" actId="20577"/>
          <ac:spMkLst>
            <pc:docMk/>
            <pc:sldMk cId="1274401285" sldId="297"/>
            <ac:spMk id="27" creationId="{F3F083B8-4B95-4C15-B710-4BC526A23973}"/>
          </ac:spMkLst>
        </pc:spChg>
      </pc:sldChg>
      <pc:sldChg chg="addSp delSp modSp add mod modTransition modAnim">
        <pc:chgData name="Alexis Bórquez B." userId="c9061852-3d1e-458d-bdb2-f06686f4026f" providerId="ADAL" clId="{74B5C10A-8D8E-487D-BA48-82FC9058E35E}" dt="2024-04-29T15:37:37.683" v="3774"/>
        <pc:sldMkLst>
          <pc:docMk/>
          <pc:sldMk cId="3200411488" sldId="298"/>
        </pc:sldMkLst>
        <pc:spChg chg="mod ord">
          <ac:chgData name="Alexis Bórquez B." userId="c9061852-3d1e-458d-bdb2-f06686f4026f" providerId="ADAL" clId="{74B5C10A-8D8E-487D-BA48-82FC9058E35E}" dt="2024-04-28T23:23:46.566" v="3604" actId="255"/>
          <ac:spMkLst>
            <pc:docMk/>
            <pc:sldMk cId="3200411488" sldId="298"/>
            <ac:spMk id="6" creationId="{255FDEB9-D6C0-D63E-BD70-E01CD3289963}"/>
          </ac:spMkLst>
        </pc:spChg>
        <pc:spChg chg="del">
          <ac:chgData name="Alexis Bórquez B." userId="c9061852-3d1e-458d-bdb2-f06686f4026f" providerId="ADAL" clId="{74B5C10A-8D8E-487D-BA48-82FC9058E35E}" dt="2024-04-28T23:25:20.968" v="3626" actId="478"/>
          <ac:spMkLst>
            <pc:docMk/>
            <pc:sldMk cId="3200411488" sldId="298"/>
            <ac:spMk id="8" creationId="{938E3964-EE54-4BDC-A0A3-DC7D197FFB5C}"/>
          </ac:spMkLst>
        </pc:spChg>
        <pc:spChg chg="add del mod">
          <ac:chgData name="Alexis Bórquez B." userId="c9061852-3d1e-458d-bdb2-f06686f4026f" providerId="ADAL" clId="{74B5C10A-8D8E-487D-BA48-82FC9058E35E}" dt="2024-04-28T23:25:25.798" v="3627" actId="478"/>
          <ac:spMkLst>
            <pc:docMk/>
            <pc:sldMk cId="3200411488" sldId="298"/>
            <ac:spMk id="12" creationId="{BF8FBDA8-BE35-DC7F-E921-6C01A643D998}"/>
          </ac:spMkLst>
        </pc:spChg>
        <pc:spChg chg="mod">
          <ac:chgData name="Alexis Bórquez B." userId="c9061852-3d1e-458d-bdb2-f06686f4026f" providerId="ADAL" clId="{74B5C10A-8D8E-487D-BA48-82FC9058E35E}" dt="2024-04-28T23:24:00.202" v="3607" actId="1076"/>
          <ac:spMkLst>
            <pc:docMk/>
            <pc:sldMk cId="3200411488" sldId="298"/>
            <ac:spMk id="27" creationId="{F3F083B8-4B95-4C15-B710-4BC526A23973}"/>
          </ac:spMkLst>
        </pc:spChg>
        <pc:picChg chg="add mod ord">
          <ac:chgData name="Alexis Bórquez B." userId="c9061852-3d1e-458d-bdb2-f06686f4026f" providerId="ADAL" clId="{74B5C10A-8D8E-487D-BA48-82FC9058E35E}" dt="2024-04-28T23:25:04.613" v="3623" actId="12789"/>
          <ac:picMkLst>
            <pc:docMk/>
            <pc:sldMk cId="3200411488" sldId="298"/>
            <ac:picMk id="2" creationId="{E047D92F-DE4D-ADBD-F16B-D1A3DC4DC5DB}"/>
          </ac:picMkLst>
        </pc:picChg>
        <pc:picChg chg="add mod ord">
          <ac:chgData name="Alexis Bórquez B." userId="c9061852-3d1e-458d-bdb2-f06686f4026f" providerId="ADAL" clId="{74B5C10A-8D8E-487D-BA48-82FC9058E35E}" dt="2024-04-28T23:25:04.613" v="3623" actId="12789"/>
          <ac:picMkLst>
            <pc:docMk/>
            <pc:sldMk cId="3200411488" sldId="298"/>
            <ac:picMk id="7" creationId="{7329687B-2A48-1B3F-1913-1FACD21A3072}"/>
          </ac:picMkLst>
        </pc:picChg>
        <pc:picChg chg="add mod ord">
          <ac:chgData name="Alexis Bórquez B." userId="c9061852-3d1e-458d-bdb2-f06686f4026f" providerId="ADAL" clId="{74B5C10A-8D8E-487D-BA48-82FC9058E35E}" dt="2024-04-28T23:25:04.613" v="3623" actId="12789"/>
          <ac:picMkLst>
            <pc:docMk/>
            <pc:sldMk cId="3200411488" sldId="298"/>
            <ac:picMk id="9" creationId="{D485B50C-4500-DCFA-42BE-0A885FCB8D04}"/>
          </ac:picMkLst>
        </pc:picChg>
        <pc:picChg chg="add mod ord">
          <ac:chgData name="Alexis Bórquez B." userId="c9061852-3d1e-458d-bdb2-f06686f4026f" providerId="ADAL" clId="{74B5C10A-8D8E-487D-BA48-82FC9058E35E}" dt="2024-04-28T23:25:04.613" v="3623" actId="12789"/>
          <ac:picMkLst>
            <pc:docMk/>
            <pc:sldMk cId="3200411488" sldId="298"/>
            <ac:picMk id="10" creationId="{87DDD616-5B4A-666A-7F72-61B002A15F76}"/>
          </ac:picMkLst>
        </pc:picChg>
      </pc:sldChg>
      <pc:sldChg chg="addSp delSp modSp add del mod">
        <pc:chgData name="Alexis Bórquez B." userId="c9061852-3d1e-458d-bdb2-f06686f4026f" providerId="ADAL" clId="{74B5C10A-8D8E-487D-BA48-82FC9058E35E}" dt="2024-04-25T20:04:40.947" v="1219" actId="2696"/>
        <pc:sldMkLst>
          <pc:docMk/>
          <pc:sldMk cId="4200563529" sldId="299"/>
        </pc:sldMkLst>
        <pc:spChg chg="mod">
          <ac:chgData name="Alexis Bórquez B." userId="c9061852-3d1e-458d-bdb2-f06686f4026f" providerId="ADAL" clId="{74B5C10A-8D8E-487D-BA48-82FC9058E35E}" dt="2024-04-24T20:23:55.726" v="578" actId="255"/>
          <ac:spMkLst>
            <pc:docMk/>
            <pc:sldMk cId="4200563529" sldId="299"/>
            <ac:spMk id="6" creationId="{255FDEB9-D6C0-D63E-BD70-E01CD3289963}"/>
          </ac:spMkLst>
        </pc:spChg>
        <pc:spChg chg="mod">
          <ac:chgData name="Alexis Bórquez B." userId="c9061852-3d1e-458d-bdb2-f06686f4026f" providerId="ADAL" clId="{74B5C10A-8D8E-487D-BA48-82FC9058E35E}" dt="2024-04-24T20:23:34.533" v="575" actId="20577"/>
          <ac:spMkLst>
            <pc:docMk/>
            <pc:sldMk cId="4200563529" sldId="299"/>
            <ac:spMk id="27" creationId="{F3F083B8-4B95-4C15-B710-4BC526A23973}"/>
          </ac:spMkLst>
        </pc:spChg>
        <pc:picChg chg="add del mod">
          <ac:chgData name="Alexis Bórquez B." userId="c9061852-3d1e-458d-bdb2-f06686f4026f" providerId="ADAL" clId="{74B5C10A-8D8E-487D-BA48-82FC9058E35E}" dt="2024-04-25T15:28:29.765" v="1172" actId="21"/>
          <ac:picMkLst>
            <pc:docMk/>
            <pc:sldMk cId="4200563529" sldId="299"/>
            <ac:picMk id="7" creationId="{1B9047EA-39FD-E3BC-BC3F-EAE9679ECDD2}"/>
          </ac:picMkLst>
        </pc:picChg>
        <pc:picChg chg="add del mod">
          <ac:chgData name="Alexis Bórquez B." userId="c9061852-3d1e-458d-bdb2-f06686f4026f" providerId="ADAL" clId="{74B5C10A-8D8E-487D-BA48-82FC9058E35E}" dt="2024-04-25T15:28:20.390" v="1170" actId="21"/>
          <ac:picMkLst>
            <pc:docMk/>
            <pc:sldMk cId="4200563529" sldId="299"/>
            <ac:picMk id="10" creationId="{4CE045D9-0936-AF69-20DE-B54F3998C22C}"/>
          </ac:picMkLst>
        </pc:picChg>
      </pc:sldChg>
      <pc:sldChg chg="addSp modSp add mod modTransition">
        <pc:chgData name="Alexis Bórquez B." userId="c9061852-3d1e-458d-bdb2-f06686f4026f" providerId="ADAL" clId="{74B5C10A-8D8E-487D-BA48-82FC9058E35E}" dt="2024-04-29T15:37:37.683" v="3774"/>
        <pc:sldMkLst>
          <pc:docMk/>
          <pc:sldMk cId="3874966961" sldId="300"/>
        </pc:sldMkLst>
        <pc:spChg chg="mod ord">
          <ac:chgData name="Alexis Bórquez B." userId="c9061852-3d1e-458d-bdb2-f06686f4026f" providerId="ADAL" clId="{74B5C10A-8D8E-487D-BA48-82FC9058E35E}" dt="2024-04-28T23:26:59.578" v="3639" actId="1076"/>
          <ac:spMkLst>
            <pc:docMk/>
            <pc:sldMk cId="3874966961" sldId="300"/>
            <ac:spMk id="6" creationId="{255FDEB9-D6C0-D63E-BD70-E01CD3289963}"/>
          </ac:spMkLst>
        </pc:spChg>
        <pc:spChg chg="mod">
          <ac:chgData name="Alexis Bórquez B." userId="c9061852-3d1e-458d-bdb2-f06686f4026f" providerId="ADAL" clId="{74B5C10A-8D8E-487D-BA48-82FC9058E35E}" dt="2024-04-28T23:26:34.357" v="3635" actId="1076"/>
          <ac:spMkLst>
            <pc:docMk/>
            <pc:sldMk cId="3874966961" sldId="300"/>
            <ac:spMk id="27" creationId="{F3F083B8-4B95-4C15-B710-4BC526A23973}"/>
          </ac:spMkLst>
        </pc:spChg>
        <pc:picChg chg="add mod">
          <ac:chgData name="Alexis Bórquez B." userId="c9061852-3d1e-458d-bdb2-f06686f4026f" providerId="ADAL" clId="{74B5C10A-8D8E-487D-BA48-82FC9058E35E}" dt="2024-04-28T23:27:57.954" v="3658" actId="14100"/>
          <ac:picMkLst>
            <pc:docMk/>
            <pc:sldMk cId="3874966961" sldId="300"/>
            <ac:picMk id="2" creationId="{345B7362-921D-9981-AA2D-83AD0550507E}"/>
          </ac:picMkLst>
        </pc:picChg>
        <pc:picChg chg="add mod">
          <ac:chgData name="Alexis Bórquez B." userId="c9061852-3d1e-458d-bdb2-f06686f4026f" providerId="ADAL" clId="{74B5C10A-8D8E-487D-BA48-82FC9058E35E}" dt="2024-04-28T23:27:57.954" v="3658" actId="14100"/>
          <ac:picMkLst>
            <pc:docMk/>
            <pc:sldMk cId="3874966961" sldId="300"/>
            <ac:picMk id="7" creationId="{7FDD971B-CE68-907A-7679-6CE21CF0621E}"/>
          </ac:picMkLst>
        </pc:picChg>
        <pc:picChg chg="add mod ord">
          <ac:chgData name="Alexis Bórquez B." userId="c9061852-3d1e-458d-bdb2-f06686f4026f" providerId="ADAL" clId="{74B5C10A-8D8E-487D-BA48-82FC9058E35E}" dt="2024-04-28T23:27:43.002" v="3655" actId="167"/>
          <ac:picMkLst>
            <pc:docMk/>
            <pc:sldMk cId="3874966961" sldId="300"/>
            <ac:picMk id="9" creationId="{F233376E-168B-F782-41EC-2479257B6B1F}"/>
          </ac:picMkLst>
        </pc:picChg>
        <pc:picChg chg="add mod ord">
          <ac:chgData name="Alexis Bórquez B." userId="c9061852-3d1e-458d-bdb2-f06686f4026f" providerId="ADAL" clId="{74B5C10A-8D8E-487D-BA48-82FC9058E35E}" dt="2024-04-28T23:27:36.186" v="3652" actId="167"/>
          <ac:picMkLst>
            <pc:docMk/>
            <pc:sldMk cId="3874966961" sldId="300"/>
            <ac:picMk id="10" creationId="{5DEAE9A7-E9B4-B2D4-D3C4-6BEE02BEA52E}"/>
          </ac:picMkLst>
        </pc:picChg>
        <pc:picChg chg="add mod ord">
          <ac:chgData name="Alexis Bórquez B." userId="c9061852-3d1e-458d-bdb2-f06686f4026f" providerId="ADAL" clId="{74B5C10A-8D8E-487D-BA48-82FC9058E35E}" dt="2024-04-28T23:27:26.972" v="3649" actId="167"/>
          <ac:picMkLst>
            <pc:docMk/>
            <pc:sldMk cId="3874966961" sldId="300"/>
            <ac:picMk id="11" creationId="{171AC413-4BCC-2260-5227-4597F0A72FDC}"/>
          </ac:picMkLst>
        </pc:picChg>
        <pc:picChg chg="add mod ord">
          <ac:chgData name="Alexis Bórquez B." userId="c9061852-3d1e-458d-bdb2-f06686f4026f" providerId="ADAL" clId="{74B5C10A-8D8E-487D-BA48-82FC9058E35E}" dt="2024-04-28T23:27:18.814" v="3645" actId="167"/>
          <ac:picMkLst>
            <pc:docMk/>
            <pc:sldMk cId="3874966961" sldId="300"/>
            <ac:picMk id="12" creationId="{96F2A3D8-8FC5-DE13-14EF-70292477E340}"/>
          </ac:picMkLst>
        </pc:picChg>
      </pc:sldChg>
      <pc:sldChg chg="addSp modSp add mod modTransition">
        <pc:chgData name="Alexis Bórquez B." userId="c9061852-3d1e-458d-bdb2-f06686f4026f" providerId="ADAL" clId="{74B5C10A-8D8E-487D-BA48-82FC9058E35E}" dt="2024-04-29T15:37:37.683" v="3774"/>
        <pc:sldMkLst>
          <pc:docMk/>
          <pc:sldMk cId="3370284936" sldId="301"/>
        </pc:sldMkLst>
        <pc:spChg chg="mod">
          <ac:chgData name="Alexis Bórquez B." userId="c9061852-3d1e-458d-bdb2-f06686f4026f" providerId="ADAL" clId="{74B5C10A-8D8E-487D-BA48-82FC9058E35E}" dt="2024-04-24T20:28:07.909" v="602" actId="255"/>
          <ac:spMkLst>
            <pc:docMk/>
            <pc:sldMk cId="3370284936" sldId="301"/>
            <ac:spMk id="6" creationId="{255FDEB9-D6C0-D63E-BD70-E01CD3289963}"/>
          </ac:spMkLst>
        </pc:spChg>
        <pc:spChg chg="mod">
          <ac:chgData name="Alexis Bórquez B." userId="c9061852-3d1e-458d-bdb2-f06686f4026f" providerId="ADAL" clId="{74B5C10A-8D8E-487D-BA48-82FC9058E35E}" dt="2024-04-24T20:27:53.310" v="598" actId="20577"/>
          <ac:spMkLst>
            <pc:docMk/>
            <pc:sldMk cId="3370284936" sldId="301"/>
            <ac:spMk id="27" creationId="{F3F083B8-4B95-4C15-B710-4BC526A23973}"/>
          </ac:spMkLst>
        </pc:spChg>
        <pc:picChg chg="add mod">
          <ac:chgData name="Alexis Bórquez B." userId="c9061852-3d1e-458d-bdb2-f06686f4026f" providerId="ADAL" clId="{74B5C10A-8D8E-487D-BA48-82FC9058E35E}" dt="2024-04-25T20:45:25.716" v="1261" actId="1076"/>
          <ac:picMkLst>
            <pc:docMk/>
            <pc:sldMk cId="3370284936" sldId="301"/>
            <ac:picMk id="7" creationId="{F422DE73-5D1E-0B55-33CE-0ADA02F28732}"/>
          </ac:picMkLst>
        </pc:picChg>
        <pc:picChg chg="add mod">
          <ac:chgData name="Alexis Bórquez B." userId="c9061852-3d1e-458d-bdb2-f06686f4026f" providerId="ADAL" clId="{74B5C10A-8D8E-487D-BA48-82FC9058E35E}" dt="2024-04-25T20:46:16.889" v="1266" actId="1076"/>
          <ac:picMkLst>
            <pc:docMk/>
            <pc:sldMk cId="3370284936" sldId="301"/>
            <ac:picMk id="10" creationId="{339354EA-F71A-3536-299F-AAAAA559A74F}"/>
          </ac:picMkLst>
        </pc:picChg>
        <pc:picChg chg="add mod">
          <ac:chgData name="Alexis Bórquez B." userId="c9061852-3d1e-458d-bdb2-f06686f4026f" providerId="ADAL" clId="{74B5C10A-8D8E-487D-BA48-82FC9058E35E}" dt="2024-04-25T20:46:39.281" v="1273" actId="1076"/>
          <ac:picMkLst>
            <pc:docMk/>
            <pc:sldMk cId="3370284936" sldId="301"/>
            <ac:picMk id="12" creationId="{1DA1A3D0-165E-0395-F0B1-5F04F2E363BE}"/>
          </ac:picMkLst>
        </pc:picChg>
        <pc:picChg chg="add mod">
          <ac:chgData name="Alexis Bórquez B." userId="c9061852-3d1e-458d-bdb2-f06686f4026f" providerId="ADAL" clId="{74B5C10A-8D8E-487D-BA48-82FC9058E35E}" dt="2024-04-25T20:47:04.085" v="1280" actId="1076"/>
          <ac:picMkLst>
            <pc:docMk/>
            <pc:sldMk cId="3370284936" sldId="301"/>
            <ac:picMk id="14" creationId="{AB20E768-31A0-11F7-52FD-7A9640466761}"/>
          </ac:picMkLst>
        </pc:picChg>
        <pc:picChg chg="add mod">
          <ac:chgData name="Alexis Bórquez B." userId="c9061852-3d1e-458d-bdb2-f06686f4026f" providerId="ADAL" clId="{74B5C10A-8D8E-487D-BA48-82FC9058E35E}" dt="2024-04-25T20:47:46.377" v="1297" actId="1037"/>
          <ac:picMkLst>
            <pc:docMk/>
            <pc:sldMk cId="3370284936" sldId="301"/>
            <ac:picMk id="16" creationId="{A7F6A8E1-C9D4-3B81-F5DE-44EAEA901F7D}"/>
          </ac:picMkLst>
        </pc:picChg>
      </pc:sldChg>
      <pc:sldChg chg="modSp add mod modTransition">
        <pc:chgData name="Alexis Bórquez B." userId="c9061852-3d1e-458d-bdb2-f06686f4026f" providerId="ADAL" clId="{74B5C10A-8D8E-487D-BA48-82FC9058E35E}" dt="2024-04-29T15:37:37.683" v="3774"/>
        <pc:sldMkLst>
          <pc:docMk/>
          <pc:sldMk cId="81680411" sldId="302"/>
        </pc:sldMkLst>
        <pc:spChg chg="mod">
          <ac:chgData name="Alexis Bórquez B." userId="c9061852-3d1e-458d-bdb2-f06686f4026f" providerId="ADAL" clId="{74B5C10A-8D8E-487D-BA48-82FC9058E35E}" dt="2024-04-24T20:28:53.684" v="619" actId="20577"/>
          <ac:spMkLst>
            <pc:docMk/>
            <pc:sldMk cId="81680411" sldId="302"/>
            <ac:spMk id="27" creationId="{F3F083B8-4B95-4C15-B710-4BC526A23973}"/>
          </ac:spMkLst>
        </pc:spChg>
      </pc:sldChg>
      <pc:sldChg chg="modSp add mod modTransition">
        <pc:chgData name="Alexis Bórquez B." userId="c9061852-3d1e-458d-bdb2-f06686f4026f" providerId="ADAL" clId="{74B5C10A-8D8E-487D-BA48-82FC9058E35E}" dt="2024-04-29T15:37:37.683" v="3774"/>
        <pc:sldMkLst>
          <pc:docMk/>
          <pc:sldMk cId="2773327991" sldId="303"/>
        </pc:sldMkLst>
        <pc:spChg chg="mod">
          <ac:chgData name="Alexis Bórquez B." userId="c9061852-3d1e-458d-bdb2-f06686f4026f" providerId="ADAL" clId="{74B5C10A-8D8E-487D-BA48-82FC9058E35E}" dt="2024-04-24T20:29:56.366" v="639" actId="255"/>
          <ac:spMkLst>
            <pc:docMk/>
            <pc:sldMk cId="2773327991" sldId="303"/>
            <ac:spMk id="6" creationId="{255FDEB9-D6C0-D63E-BD70-E01CD3289963}"/>
          </ac:spMkLst>
        </pc:spChg>
        <pc:spChg chg="mod">
          <ac:chgData name="Alexis Bórquez B." userId="c9061852-3d1e-458d-bdb2-f06686f4026f" providerId="ADAL" clId="{74B5C10A-8D8E-487D-BA48-82FC9058E35E}" dt="2024-04-24T20:29:24.950" v="637" actId="20577"/>
          <ac:spMkLst>
            <pc:docMk/>
            <pc:sldMk cId="2773327991" sldId="303"/>
            <ac:spMk id="27" creationId="{F3F083B8-4B95-4C15-B710-4BC526A23973}"/>
          </ac:spMkLst>
        </pc:spChg>
      </pc:sldChg>
      <pc:sldChg chg="addSp delSp modSp add mod modTransition">
        <pc:chgData name="Alexis Bórquez B." userId="c9061852-3d1e-458d-bdb2-f06686f4026f" providerId="ADAL" clId="{74B5C10A-8D8E-487D-BA48-82FC9058E35E}" dt="2024-04-29T15:37:37.683" v="3774"/>
        <pc:sldMkLst>
          <pc:docMk/>
          <pc:sldMk cId="3474875495" sldId="304"/>
        </pc:sldMkLst>
        <pc:spChg chg="del mod">
          <ac:chgData name="Alexis Bórquez B." userId="c9061852-3d1e-458d-bdb2-f06686f4026f" providerId="ADAL" clId="{74B5C10A-8D8E-487D-BA48-82FC9058E35E}" dt="2024-04-26T15:57:57.233" v="2100" actId="478"/>
          <ac:spMkLst>
            <pc:docMk/>
            <pc:sldMk cId="3474875495" sldId="304"/>
            <ac:spMk id="6" creationId="{255FDEB9-D6C0-D63E-BD70-E01CD3289963}"/>
          </ac:spMkLst>
        </pc:spChg>
        <pc:spChg chg="add mod">
          <ac:chgData name="Alexis Bórquez B." userId="c9061852-3d1e-458d-bdb2-f06686f4026f" providerId="ADAL" clId="{74B5C10A-8D8E-487D-BA48-82FC9058E35E}" dt="2024-04-26T15:57:41.252" v="2097" actId="1076"/>
          <ac:spMkLst>
            <pc:docMk/>
            <pc:sldMk cId="3474875495" sldId="304"/>
            <ac:spMk id="7" creationId="{FA32C0FF-64F6-DE30-E71A-D29C50623577}"/>
          </ac:spMkLst>
        </pc:spChg>
        <pc:spChg chg="mod">
          <ac:chgData name="Alexis Bórquez B." userId="c9061852-3d1e-458d-bdb2-f06686f4026f" providerId="ADAL" clId="{74B5C10A-8D8E-487D-BA48-82FC9058E35E}" dt="2024-04-26T15:58:09.774" v="2105" actId="20577"/>
          <ac:spMkLst>
            <pc:docMk/>
            <pc:sldMk cId="3474875495" sldId="304"/>
            <ac:spMk id="8" creationId="{938E3964-EE54-4BDC-A0A3-DC7D197FFB5C}"/>
          </ac:spMkLst>
        </pc:spChg>
        <pc:spChg chg="add mod">
          <ac:chgData name="Alexis Bórquez B." userId="c9061852-3d1e-458d-bdb2-f06686f4026f" providerId="ADAL" clId="{74B5C10A-8D8E-487D-BA48-82FC9058E35E}" dt="2024-04-26T15:57:53.168" v="2099" actId="1076"/>
          <ac:spMkLst>
            <pc:docMk/>
            <pc:sldMk cId="3474875495" sldId="304"/>
            <ac:spMk id="10" creationId="{37C9B71F-C4D0-769C-A170-F47AFCDDE0B8}"/>
          </ac:spMkLst>
        </pc:spChg>
        <pc:spChg chg="mod">
          <ac:chgData name="Alexis Bórquez B." userId="c9061852-3d1e-458d-bdb2-f06686f4026f" providerId="ADAL" clId="{74B5C10A-8D8E-487D-BA48-82FC9058E35E}" dt="2024-04-24T20:30:45.495" v="653" actId="20577"/>
          <ac:spMkLst>
            <pc:docMk/>
            <pc:sldMk cId="3474875495" sldId="304"/>
            <ac:spMk id="27" creationId="{F3F083B8-4B95-4C15-B710-4BC526A23973}"/>
          </ac:spMkLst>
        </pc:spChg>
      </pc:sldChg>
      <pc:sldChg chg="new del">
        <pc:chgData name="Alexis Bórquez B." userId="c9061852-3d1e-458d-bdb2-f06686f4026f" providerId="ADAL" clId="{74B5C10A-8D8E-487D-BA48-82FC9058E35E}" dt="2024-04-24T20:33:12.744" v="695" actId="680"/>
        <pc:sldMkLst>
          <pc:docMk/>
          <pc:sldMk cId="3020113803" sldId="305"/>
        </pc:sldMkLst>
      </pc:sldChg>
      <pc:sldChg chg="addSp delSp modSp add mod ord modTransition">
        <pc:chgData name="Alexis Bórquez B." userId="c9061852-3d1e-458d-bdb2-f06686f4026f" providerId="ADAL" clId="{74B5C10A-8D8E-487D-BA48-82FC9058E35E}" dt="2024-04-29T15:37:37.683" v="3774"/>
        <pc:sldMkLst>
          <pc:docMk/>
          <pc:sldMk cId="3930161623" sldId="305"/>
        </pc:sldMkLst>
        <pc:spChg chg="mod">
          <ac:chgData name="Alexis Bórquez B." userId="c9061852-3d1e-458d-bdb2-f06686f4026f" providerId="ADAL" clId="{74B5C10A-8D8E-487D-BA48-82FC9058E35E}" dt="2024-04-26T15:58:39.577" v="2109" actId="255"/>
          <ac:spMkLst>
            <pc:docMk/>
            <pc:sldMk cId="3930161623" sldId="305"/>
            <ac:spMk id="6" creationId="{255FDEB9-D6C0-D63E-BD70-E01CD3289963}"/>
          </ac:spMkLst>
        </pc:spChg>
        <pc:spChg chg="add del mod">
          <ac:chgData name="Alexis Bórquez B." userId="c9061852-3d1e-458d-bdb2-f06686f4026f" providerId="ADAL" clId="{74B5C10A-8D8E-487D-BA48-82FC9058E35E}" dt="2024-04-24T20:38:00.772" v="734" actId="21"/>
          <ac:spMkLst>
            <pc:docMk/>
            <pc:sldMk cId="3930161623" sldId="305"/>
            <ac:spMk id="7" creationId="{DE28F3AD-D80B-0401-B354-D92CF667B0AD}"/>
          </ac:spMkLst>
        </pc:spChg>
        <pc:spChg chg="mod">
          <ac:chgData name="Alexis Bórquez B." userId="c9061852-3d1e-458d-bdb2-f06686f4026f" providerId="ADAL" clId="{74B5C10A-8D8E-487D-BA48-82FC9058E35E}" dt="2024-04-24T20:47:50.060" v="740" actId="1076"/>
          <ac:spMkLst>
            <pc:docMk/>
            <pc:sldMk cId="3930161623" sldId="305"/>
            <ac:spMk id="8" creationId="{938E3964-EE54-4BDC-A0A3-DC7D197FFB5C}"/>
          </ac:spMkLst>
        </pc:spChg>
        <pc:spChg chg="mod">
          <ac:chgData name="Alexis Bórquez B." userId="c9061852-3d1e-458d-bdb2-f06686f4026f" providerId="ADAL" clId="{74B5C10A-8D8E-487D-BA48-82FC9058E35E}" dt="2024-04-24T20:33:24.949" v="708" actId="20577"/>
          <ac:spMkLst>
            <pc:docMk/>
            <pc:sldMk cId="3930161623" sldId="305"/>
            <ac:spMk id="27" creationId="{F3F083B8-4B95-4C15-B710-4BC526A23973}"/>
          </ac:spMkLst>
        </pc:spChg>
      </pc:sldChg>
      <pc:sldChg chg="delSp modSp add mod modTransition">
        <pc:chgData name="Alexis Bórquez B." userId="c9061852-3d1e-458d-bdb2-f06686f4026f" providerId="ADAL" clId="{74B5C10A-8D8E-487D-BA48-82FC9058E35E}" dt="2024-04-29T15:37:37.683" v="3774"/>
        <pc:sldMkLst>
          <pc:docMk/>
          <pc:sldMk cId="1510942798" sldId="306"/>
        </pc:sldMkLst>
        <pc:spChg chg="mod">
          <ac:chgData name="Alexis Bórquez B." userId="c9061852-3d1e-458d-bdb2-f06686f4026f" providerId="ADAL" clId="{74B5C10A-8D8E-487D-BA48-82FC9058E35E}" dt="2024-04-24T20:50:01.101" v="857" actId="1035"/>
          <ac:spMkLst>
            <pc:docMk/>
            <pc:sldMk cId="1510942798" sldId="306"/>
            <ac:spMk id="6" creationId="{255FDEB9-D6C0-D63E-BD70-E01CD3289963}"/>
          </ac:spMkLst>
        </pc:spChg>
        <pc:spChg chg="del mod">
          <ac:chgData name="Alexis Bórquez B." userId="c9061852-3d1e-458d-bdb2-f06686f4026f" providerId="ADAL" clId="{74B5C10A-8D8E-487D-BA48-82FC9058E35E}" dt="2024-04-24T20:49:23.231" v="829" actId="478"/>
          <ac:spMkLst>
            <pc:docMk/>
            <pc:sldMk cId="1510942798" sldId="306"/>
            <ac:spMk id="8" creationId="{938E3964-EE54-4BDC-A0A3-DC7D197FFB5C}"/>
          </ac:spMkLst>
        </pc:spChg>
        <pc:spChg chg="mod">
          <ac:chgData name="Alexis Bórquez B." userId="c9061852-3d1e-458d-bdb2-f06686f4026f" providerId="ADAL" clId="{74B5C10A-8D8E-487D-BA48-82FC9058E35E}" dt="2024-04-24T20:50:01.101" v="857" actId="1035"/>
          <ac:spMkLst>
            <pc:docMk/>
            <pc:sldMk cId="1510942798" sldId="306"/>
            <ac:spMk id="27" creationId="{F3F083B8-4B95-4C15-B710-4BC526A23973}"/>
          </ac:spMkLst>
        </pc:spChg>
      </pc:sldChg>
      <pc:sldChg chg="modSp add mod modTransition">
        <pc:chgData name="Alexis Bórquez B." userId="c9061852-3d1e-458d-bdb2-f06686f4026f" providerId="ADAL" clId="{74B5C10A-8D8E-487D-BA48-82FC9058E35E}" dt="2024-04-29T15:37:37.683" v="3774"/>
        <pc:sldMkLst>
          <pc:docMk/>
          <pc:sldMk cId="2439995003" sldId="307"/>
        </pc:sldMkLst>
        <pc:spChg chg="mod">
          <ac:chgData name="Alexis Bórquez B." userId="c9061852-3d1e-458d-bdb2-f06686f4026f" providerId="ADAL" clId="{74B5C10A-8D8E-487D-BA48-82FC9058E35E}" dt="2024-04-24T20:51:48.214" v="869" actId="255"/>
          <ac:spMkLst>
            <pc:docMk/>
            <pc:sldMk cId="2439995003" sldId="307"/>
            <ac:spMk id="6" creationId="{255FDEB9-D6C0-D63E-BD70-E01CD3289963}"/>
          </ac:spMkLst>
        </pc:spChg>
        <pc:spChg chg="mod">
          <ac:chgData name="Alexis Bórquez B." userId="c9061852-3d1e-458d-bdb2-f06686f4026f" providerId="ADAL" clId="{74B5C10A-8D8E-487D-BA48-82FC9058E35E}" dt="2024-04-24T20:51:31.893" v="867" actId="255"/>
          <ac:spMkLst>
            <pc:docMk/>
            <pc:sldMk cId="2439995003" sldId="307"/>
            <ac:spMk id="27" creationId="{F3F083B8-4B95-4C15-B710-4BC526A23973}"/>
          </ac:spMkLst>
        </pc:spChg>
      </pc:sldChg>
      <pc:sldChg chg="modSp add mod modTransition">
        <pc:chgData name="Alexis Bórquez B." userId="c9061852-3d1e-458d-bdb2-f06686f4026f" providerId="ADAL" clId="{74B5C10A-8D8E-487D-BA48-82FC9058E35E}" dt="2024-04-29T15:37:37.683" v="3774"/>
        <pc:sldMkLst>
          <pc:docMk/>
          <pc:sldMk cId="2432490354" sldId="308"/>
        </pc:sldMkLst>
        <pc:spChg chg="mod">
          <ac:chgData name="Alexis Bórquez B." userId="c9061852-3d1e-458d-bdb2-f06686f4026f" providerId="ADAL" clId="{74B5C10A-8D8E-487D-BA48-82FC9058E35E}" dt="2024-04-24T20:52:56.118" v="878" actId="255"/>
          <ac:spMkLst>
            <pc:docMk/>
            <pc:sldMk cId="2432490354" sldId="308"/>
            <ac:spMk id="6" creationId="{255FDEB9-D6C0-D63E-BD70-E01CD3289963}"/>
          </ac:spMkLst>
        </pc:spChg>
        <pc:spChg chg="mod">
          <ac:chgData name="Alexis Bórquez B." userId="c9061852-3d1e-458d-bdb2-f06686f4026f" providerId="ADAL" clId="{74B5C10A-8D8E-487D-BA48-82FC9058E35E}" dt="2024-04-24T20:52:42.660" v="876" actId="255"/>
          <ac:spMkLst>
            <pc:docMk/>
            <pc:sldMk cId="2432490354" sldId="308"/>
            <ac:spMk id="27" creationId="{F3F083B8-4B95-4C15-B710-4BC526A23973}"/>
          </ac:spMkLst>
        </pc:spChg>
      </pc:sldChg>
      <pc:sldChg chg="addSp delSp new del mod">
        <pc:chgData name="Alexis Bórquez B." userId="c9061852-3d1e-458d-bdb2-f06686f4026f" providerId="ADAL" clId="{74B5C10A-8D8E-487D-BA48-82FC9058E35E}" dt="2024-04-26T15:36:46.098" v="2037" actId="47"/>
        <pc:sldMkLst>
          <pc:docMk/>
          <pc:sldMk cId="2131163604" sldId="309"/>
        </pc:sldMkLst>
        <pc:spChg chg="add del">
          <ac:chgData name="Alexis Bórquez B." userId="c9061852-3d1e-458d-bdb2-f06686f4026f" providerId="ADAL" clId="{74B5C10A-8D8E-487D-BA48-82FC9058E35E}" dt="2024-04-24T21:10:20.873" v="902" actId="22"/>
          <ac:spMkLst>
            <pc:docMk/>
            <pc:sldMk cId="2131163604" sldId="309"/>
            <ac:spMk id="10" creationId="{1B4B4AB6-50BD-8436-CF16-6399467C9D1C}"/>
          </ac:spMkLst>
        </pc:spChg>
      </pc:sldChg>
      <pc:sldChg chg="addSp delSp modSp add mod modTransition">
        <pc:chgData name="Alexis Bórquez B." userId="c9061852-3d1e-458d-bdb2-f06686f4026f" providerId="ADAL" clId="{74B5C10A-8D8E-487D-BA48-82FC9058E35E}" dt="2024-04-29T15:37:37.683" v="3774"/>
        <pc:sldMkLst>
          <pc:docMk/>
          <pc:sldMk cId="185033362" sldId="310"/>
        </pc:sldMkLst>
        <pc:spChg chg="mod">
          <ac:chgData name="Alexis Bórquez B." userId="c9061852-3d1e-458d-bdb2-f06686f4026f" providerId="ADAL" clId="{74B5C10A-8D8E-487D-BA48-82FC9058E35E}" dt="2024-04-24T20:53:57.709" v="892" actId="255"/>
          <ac:spMkLst>
            <pc:docMk/>
            <pc:sldMk cId="185033362" sldId="310"/>
            <ac:spMk id="6" creationId="{255FDEB9-D6C0-D63E-BD70-E01CD3289963}"/>
          </ac:spMkLst>
        </pc:spChg>
        <pc:spChg chg="add del mod">
          <ac:chgData name="Alexis Bórquez B." userId="c9061852-3d1e-458d-bdb2-f06686f4026f" providerId="ADAL" clId="{74B5C10A-8D8E-487D-BA48-82FC9058E35E}" dt="2024-04-24T21:12:58.732" v="918" actId="478"/>
          <ac:spMkLst>
            <pc:docMk/>
            <pc:sldMk cId="185033362" sldId="310"/>
            <ac:spMk id="7" creationId="{A96DA0A2-41A4-9067-B51F-97107CD13077}"/>
          </ac:spMkLst>
        </pc:spChg>
        <pc:spChg chg="mod">
          <ac:chgData name="Alexis Bórquez B." userId="c9061852-3d1e-458d-bdb2-f06686f4026f" providerId="ADAL" clId="{74B5C10A-8D8E-487D-BA48-82FC9058E35E}" dt="2024-04-24T20:53:33.990" v="885" actId="255"/>
          <ac:spMkLst>
            <pc:docMk/>
            <pc:sldMk cId="185033362" sldId="310"/>
            <ac:spMk id="27" creationId="{F3F083B8-4B95-4C15-B710-4BC526A23973}"/>
          </ac:spMkLst>
        </pc:spChg>
        <pc:picChg chg="add mod">
          <ac:chgData name="Alexis Bórquez B." userId="c9061852-3d1e-458d-bdb2-f06686f4026f" providerId="ADAL" clId="{74B5C10A-8D8E-487D-BA48-82FC9058E35E}" dt="2024-04-25T20:14:13.849" v="1240" actId="1076"/>
          <ac:picMkLst>
            <pc:docMk/>
            <pc:sldMk cId="185033362" sldId="310"/>
            <ac:picMk id="7" creationId="{13620693-F308-C65E-CDE6-B9AAC1396CF9}"/>
          </ac:picMkLst>
        </pc:picChg>
        <pc:picChg chg="add mod">
          <ac:chgData name="Alexis Bórquez B." userId="c9061852-3d1e-458d-bdb2-f06686f4026f" providerId="ADAL" clId="{74B5C10A-8D8E-487D-BA48-82FC9058E35E}" dt="2024-04-25T20:14:28.277" v="1245" actId="1076"/>
          <ac:picMkLst>
            <pc:docMk/>
            <pc:sldMk cId="185033362" sldId="310"/>
            <ac:picMk id="9" creationId="{50B91A20-1830-DABA-62F5-FCE4396B0859}"/>
          </ac:picMkLst>
        </pc:picChg>
        <pc:picChg chg="add mod">
          <ac:chgData name="Alexis Bórquez B." userId="c9061852-3d1e-458d-bdb2-f06686f4026f" providerId="ADAL" clId="{74B5C10A-8D8E-487D-BA48-82FC9058E35E}" dt="2024-04-25T20:14:47.845" v="1252" actId="1076"/>
          <ac:picMkLst>
            <pc:docMk/>
            <pc:sldMk cId="185033362" sldId="310"/>
            <ac:picMk id="11" creationId="{334E2F55-9DDF-7C03-5D17-3F8059A99577}"/>
          </ac:picMkLst>
        </pc:picChg>
      </pc:sldChg>
      <pc:sldChg chg="addSp delSp modSp add del mod modTransition">
        <pc:chgData name="Alexis Bórquez B." userId="c9061852-3d1e-458d-bdb2-f06686f4026f" providerId="ADAL" clId="{74B5C10A-8D8E-487D-BA48-82FC9058E35E}" dt="2024-04-29T15:37:37.683" v="3774"/>
        <pc:sldMkLst>
          <pc:docMk/>
          <pc:sldMk cId="35965465" sldId="311"/>
        </pc:sldMkLst>
        <pc:spChg chg="mod">
          <ac:chgData name="Alexis Bórquez B." userId="c9061852-3d1e-458d-bdb2-f06686f4026f" providerId="ADAL" clId="{74B5C10A-8D8E-487D-BA48-82FC9058E35E}" dt="2024-04-26T17:03:24.863" v="2321" actId="255"/>
          <ac:spMkLst>
            <pc:docMk/>
            <pc:sldMk cId="35965465" sldId="311"/>
            <ac:spMk id="6" creationId="{255FDEB9-D6C0-D63E-BD70-E01CD3289963}"/>
          </ac:spMkLst>
        </pc:spChg>
        <pc:spChg chg="del">
          <ac:chgData name="Alexis Bórquez B." userId="c9061852-3d1e-458d-bdb2-f06686f4026f" providerId="ADAL" clId="{74B5C10A-8D8E-487D-BA48-82FC9058E35E}" dt="2024-04-24T21:12:56.301" v="917" actId="478"/>
          <ac:spMkLst>
            <pc:docMk/>
            <pc:sldMk cId="35965465" sldId="311"/>
            <ac:spMk id="7" creationId="{A96DA0A2-41A4-9067-B51F-97107CD13077}"/>
          </ac:spMkLst>
        </pc:spChg>
        <pc:spChg chg="mod">
          <ac:chgData name="Alexis Bórquez B." userId="c9061852-3d1e-458d-bdb2-f06686f4026f" providerId="ADAL" clId="{74B5C10A-8D8E-487D-BA48-82FC9058E35E}" dt="2024-04-26T17:07:50.378" v="2401" actId="1076"/>
          <ac:spMkLst>
            <pc:docMk/>
            <pc:sldMk cId="35965465" sldId="311"/>
            <ac:spMk id="27" creationId="{F3F083B8-4B95-4C15-B710-4BC526A23973}"/>
          </ac:spMkLst>
        </pc:spChg>
        <pc:picChg chg="add mod">
          <ac:chgData name="Alexis Bórquez B." userId="c9061852-3d1e-458d-bdb2-f06686f4026f" providerId="ADAL" clId="{74B5C10A-8D8E-487D-BA48-82FC9058E35E}" dt="2024-04-26T17:05:35.049" v="2391" actId="1076"/>
          <ac:picMkLst>
            <pc:docMk/>
            <pc:sldMk cId="35965465" sldId="311"/>
            <ac:picMk id="7" creationId="{35D13D7F-8E64-6E69-08F1-B256D653ED9D}"/>
          </ac:picMkLst>
        </pc:picChg>
        <pc:picChg chg="add mod">
          <ac:chgData name="Alexis Bórquez B." userId="c9061852-3d1e-458d-bdb2-f06686f4026f" providerId="ADAL" clId="{74B5C10A-8D8E-487D-BA48-82FC9058E35E}" dt="2024-04-26T17:14:54.882" v="2420" actId="14100"/>
          <ac:picMkLst>
            <pc:docMk/>
            <pc:sldMk cId="35965465" sldId="311"/>
            <ac:picMk id="9" creationId="{4D66FB8B-EDB9-93C5-5683-879CF4D2E9A0}"/>
          </ac:picMkLst>
        </pc:picChg>
        <pc:picChg chg="add mod">
          <ac:chgData name="Alexis Bórquez B." userId="c9061852-3d1e-458d-bdb2-f06686f4026f" providerId="ADAL" clId="{74B5C10A-8D8E-487D-BA48-82FC9058E35E}" dt="2024-04-26T17:08:27.221" v="2408" actId="1076"/>
          <ac:picMkLst>
            <pc:docMk/>
            <pc:sldMk cId="35965465" sldId="311"/>
            <ac:picMk id="11" creationId="{C14B8F3A-6629-683D-46E2-04242903964A}"/>
          </ac:picMkLst>
        </pc:picChg>
        <pc:picChg chg="add mod">
          <ac:chgData name="Alexis Bórquez B." userId="c9061852-3d1e-458d-bdb2-f06686f4026f" providerId="ADAL" clId="{74B5C10A-8D8E-487D-BA48-82FC9058E35E}" dt="2024-04-26T17:29:48.510" v="2423" actId="1076"/>
          <ac:picMkLst>
            <pc:docMk/>
            <pc:sldMk cId="35965465" sldId="311"/>
            <ac:picMk id="13" creationId="{74DDB2E0-CD42-1223-AD8B-7920D4EF10CE}"/>
          </ac:picMkLst>
        </pc:picChg>
      </pc:sldChg>
      <pc:sldChg chg="new del">
        <pc:chgData name="Alexis Bórquez B." userId="c9061852-3d1e-458d-bdb2-f06686f4026f" providerId="ADAL" clId="{74B5C10A-8D8E-487D-BA48-82FC9058E35E}" dt="2024-04-26T15:36:46.098" v="2037" actId="47"/>
        <pc:sldMkLst>
          <pc:docMk/>
          <pc:sldMk cId="1015310322" sldId="312"/>
        </pc:sldMkLst>
      </pc:sldChg>
      <pc:sldChg chg="addSp delSp modSp add mod modTransition">
        <pc:chgData name="Alexis Bórquez B." userId="c9061852-3d1e-458d-bdb2-f06686f4026f" providerId="ADAL" clId="{74B5C10A-8D8E-487D-BA48-82FC9058E35E}" dt="2024-04-29T15:37:37.683" v="3774"/>
        <pc:sldMkLst>
          <pc:docMk/>
          <pc:sldMk cId="2049006892" sldId="313"/>
        </pc:sldMkLst>
        <pc:spChg chg="mod">
          <ac:chgData name="Alexis Bórquez B." userId="c9061852-3d1e-458d-bdb2-f06686f4026f" providerId="ADAL" clId="{74B5C10A-8D8E-487D-BA48-82FC9058E35E}" dt="2024-04-24T21:11:51.845" v="908" actId="255"/>
          <ac:spMkLst>
            <pc:docMk/>
            <pc:sldMk cId="2049006892" sldId="313"/>
            <ac:spMk id="6" creationId="{255FDEB9-D6C0-D63E-BD70-E01CD3289963}"/>
          </ac:spMkLst>
        </pc:spChg>
        <pc:spChg chg="del">
          <ac:chgData name="Alexis Bórquez B." userId="c9061852-3d1e-458d-bdb2-f06686f4026f" providerId="ADAL" clId="{74B5C10A-8D8E-487D-BA48-82FC9058E35E}" dt="2024-04-24T21:12:50.748" v="914" actId="478"/>
          <ac:spMkLst>
            <pc:docMk/>
            <pc:sldMk cId="2049006892" sldId="313"/>
            <ac:spMk id="7" creationId="{A96DA0A2-41A4-9067-B51F-97107CD13077}"/>
          </ac:spMkLst>
        </pc:spChg>
        <pc:spChg chg="mod">
          <ac:chgData name="Alexis Bórquez B." userId="c9061852-3d1e-458d-bdb2-f06686f4026f" providerId="ADAL" clId="{74B5C10A-8D8E-487D-BA48-82FC9058E35E}" dt="2024-04-24T21:11:35.582" v="906" actId="255"/>
          <ac:spMkLst>
            <pc:docMk/>
            <pc:sldMk cId="2049006892" sldId="313"/>
            <ac:spMk id="27" creationId="{F3F083B8-4B95-4C15-B710-4BC526A23973}"/>
          </ac:spMkLst>
        </pc:spChg>
        <pc:picChg chg="add mod">
          <ac:chgData name="Alexis Bórquez B." userId="c9061852-3d1e-458d-bdb2-f06686f4026f" providerId="ADAL" clId="{74B5C10A-8D8E-487D-BA48-82FC9058E35E}" dt="2024-04-26T16:50:19.258" v="2309" actId="1076"/>
          <ac:picMkLst>
            <pc:docMk/>
            <pc:sldMk cId="2049006892" sldId="313"/>
            <ac:picMk id="7" creationId="{191AA19A-8AF5-F1D6-D3F6-552BC8ACACE1}"/>
          </ac:picMkLst>
        </pc:picChg>
        <pc:picChg chg="add mod">
          <ac:chgData name="Alexis Bórquez B." userId="c9061852-3d1e-458d-bdb2-f06686f4026f" providerId="ADAL" clId="{74B5C10A-8D8E-487D-BA48-82FC9058E35E}" dt="2024-04-26T16:50:27.454" v="2314" actId="1076"/>
          <ac:picMkLst>
            <pc:docMk/>
            <pc:sldMk cId="2049006892" sldId="313"/>
            <ac:picMk id="9" creationId="{10229224-396C-4EF0-AF61-8A88377187C4}"/>
          </ac:picMkLst>
        </pc:picChg>
        <pc:picChg chg="add mod">
          <ac:chgData name="Alexis Bórquez B." userId="c9061852-3d1e-458d-bdb2-f06686f4026f" providerId="ADAL" clId="{74B5C10A-8D8E-487D-BA48-82FC9058E35E}" dt="2024-04-26T16:50:36.746" v="2319" actId="1076"/>
          <ac:picMkLst>
            <pc:docMk/>
            <pc:sldMk cId="2049006892" sldId="313"/>
            <ac:picMk id="11" creationId="{55C76CBC-1EFC-DC66-D390-653F7E1DD27F}"/>
          </ac:picMkLst>
        </pc:picChg>
      </pc:sldChg>
      <pc:sldChg chg="addSp delSp modSp add mod modTransition">
        <pc:chgData name="Alexis Bórquez B." userId="c9061852-3d1e-458d-bdb2-f06686f4026f" providerId="ADAL" clId="{74B5C10A-8D8E-487D-BA48-82FC9058E35E}" dt="2024-04-29T15:37:37.683" v="3774"/>
        <pc:sldMkLst>
          <pc:docMk/>
          <pc:sldMk cId="4079737838" sldId="314"/>
        </pc:sldMkLst>
        <pc:spChg chg="mod">
          <ac:chgData name="Alexis Bórquez B." userId="c9061852-3d1e-458d-bdb2-f06686f4026f" providerId="ADAL" clId="{74B5C10A-8D8E-487D-BA48-82FC9058E35E}" dt="2024-04-24T21:12:43.286" v="912" actId="255"/>
          <ac:spMkLst>
            <pc:docMk/>
            <pc:sldMk cId="4079737838" sldId="314"/>
            <ac:spMk id="6" creationId="{255FDEB9-D6C0-D63E-BD70-E01CD3289963}"/>
          </ac:spMkLst>
        </pc:spChg>
        <pc:spChg chg="del">
          <ac:chgData name="Alexis Bórquez B." userId="c9061852-3d1e-458d-bdb2-f06686f4026f" providerId="ADAL" clId="{74B5C10A-8D8E-487D-BA48-82FC9058E35E}" dt="2024-04-24T21:12:48.165" v="913" actId="478"/>
          <ac:spMkLst>
            <pc:docMk/>
            <pc:sldMk cId="4079737838" sldId="314"/>
            <ac:spMk id="7" creationId="{A96DA0A2-41A4-9067-B51F-97107CD13077}"/>
          </ac:spMkLst>
        </pc:spChg>
        <pc:spChg chg="add del mod">
          <ac:chgData name="Alexis Bórquez B." userId="c9061852-3d1e-458d-bdb2-f06686f4026f" providerId="ADAL" clId="{74B5C10A-8D8E-487D-BA48-82FC9058E35E}" dt="2024-04-24T21:13:25.423" v="922" actId="478"/>
          <ac:spMkLst>
            <pc:docMk/>
            <pc:sldMk cId="4079737838" sldId="314"/>
            <ac:spMk id="8" creationId="{5F5762AF-7587-3FD1-996F-456F93687948}"/>
          </ac:spMkLst>
        </pc:spChg>
        <pc:spChg chg="add del">
          <ac:chgData name="Alexis Bórquez B." userId="c9061852-3d1e-458d-bdb2-f06686f4026f" providerId="ADAL" clId="{74B5C10A-8D8E-487D-BA48-82FC9058E35E}" dt="2024-04-24T21:13:24.754" v="921" actId="22"/>
          <ac:spMkLst>
            <pc:docMk/>
            <pc:sldMk cId="4079737838" sldId="314"/>
            <ac:spMk id="10" creationId="{6FE9EB08-409E-E4BD-395D-8DB39AC9C361}"/>
          </ac:spMkLst>
        </pc:spChg>
        <pc:spChg chg="add del mod">
          <ac:chgData name="Alexis Bórquez B." userId="c9061852-3d1e-458d-bdb2-f06686f4026f" providerId="ADAL" clId="{74B5C10A-8D8E-487D-BA48-82FC9058E35E}" dt="2024-04-24T21:14:20.510" v="944" actId="114"/>
          <ac:spMkLst>
            <pc:docMk/>
            <pc:sldMk cId="4079737838" sldId="314"/>
            <ac:spMk id="27" creationId="{F3F083B8-4B95-4C15-B710-4BC526A23973}"/>
          </ac:spMkLst>
        </pc:spChg>
      </pc:sldChg>
      <pc:sldChg chg="addSp delSp modSp add mod modTransition">
        <pc:chgData name="Alexis Bórquez B." userId="c9061852-3d1e-458d-bdb2-f06686f4026f" providerId="ADAL" clId="{74B5C10A-8D8E-487D-BA48-82FC9058E35E}" dt="2024-04-29T15:37:37.683" v="3774"/>
        <pc:sldMkLst>
          <pc:docMk/>
          <pc:sldMk cId="247827622" sldId="315"/>
        </pc:sldMkLst>
        <pc:spChg chg="del">
          <ac:chgData name="Alexis Bórquez B." userId="c9061852-3d1e-458d-bdb2-f06686f4026f" providerId="ADAL" clId="{74B5C10A-8D8E-487D-BA48-82FC9058E35E}" dt="2024-04-24T21:14:30.101" v="945" actId="478"/>
          <ac:spMkLst>
            <pc:docMk/>
            <pc:sldMk cId="247827622" sldId="315"/>
            <ac:spMk id="6" creationId="{255FDEB9-D6C0-D63E-BD70-E01CD3289963}"/>
          </ac:spMkLst>
        </pc:spChg>
        <pc:picChg chg="add mod">
          <ac:chgData name="Alexis Bórquez B." userId="c9061852-3d1e-458d-bdb2-f06686f4026f" providerId="ADAL" clId="{74B5C10A-8D8E-487D-BA48-82FC9058E35E}" dt="2024-04-26T15:08:25.788" v="1901" actId="1076"/>
          <ac:picMkLst>
            <pc:docMk/>
            <pc:sldMk cId="247827622" sldId="315"/>
            <ac:picMk id="6" creationId="{92163439-3CF6-7E81-4090-18304ABAAA78}"/>
          </ac:picMkLst>
        </pc:picChg>
        <pc:picChg chg="add mod">
          <ac:chgData name="Alexis Bórquez B." userId="c9061852-3d1e-458d-bdb2-f06686f4026f" providerId="ADAL" clId="{74B5C10A-8D8E-487D-BA48-82FC9058E35E}" dt="2024-04-26T15:08:35.727" v="1906" actId="962"/>
          <ac:picMkLst>
            <pc:docMk/>
            <pc:sldMk cId="247827622" sldId="315"/>
            <ac:picMk id="8" creationId="{61026AEB-25D7-6E56-2098-FCA71CA89005}"/>
          </ac:picMkLst>
        </pc:picChg>
        <pc:picChg chg="add mod">
          <ac:chgData name="Alexis Bórquez B." userId="c9061852-3d1e-458d-bdb2-f06686f4026f" providerId="ADAL" clId="{74B5C10A-8D8E-487D-BA48-82FC9058E35E}" dt="2024-04-26T15:08:47.791" v="1911" actId="962"/>
          <ac:picMkLst>
            <pc:docMk/>
            <pc:sldMk cId="247827622" sldId="315"/>
            <ac:picMk id="10" creationId="{F48B6B68-C2B3-FE1D-CBE9-0D67A841991A}"/>
          </ac:picMkLst>
        </pc:picChg>
      </pc:sldChg>
      <pc:sldChg chg="addSp modSp add mod modTransition">
        <pc:chgData name="Alexis Bórquez B." userId="c9061852-3d1e-458d-bdb2-f06686f4026f" providerId="ADAL" clId="{74B5C10A-8D8E-487D-BA48-82FC9058E35E}" dt="2024-04-29T15:37:37.683" v="3774"/>
        <pc:sldMkLst>
          <pc:docMk/>
          <pc:sldMk cId="305632090" sldId="316"/>
        </pc:sldMkLst>
        <pc:spChg chg="mod">
          <ac:chgData name="Alexis Bórquez B." userId="c9061852-3d1e-458d-bdb2-f06686f4026f" providerId="ADAL" clId="{74B5C10A-8D8E-487D-BA48-82FC9058E35E}" dt="2024-04-24T21:15:04.758" v="954" actId="1076"/>
          <ac:spMkLst>
            <pc:docMk/>
            <pc:sldMk cId="305632090" sldId="316"/>
            <ac:spMk id="27" creationId="{F3F083B8-4B95-4C15-B710-4BC526A23973}"/>
          </ac:spMkLst>
        </pc:spChg>
        <pc:picChg chg="add mod">
          <ac:chgData name="Alexis Bórquez B." userId="c9061852-3d1e-458d-bdb2-f06686f4026f" providerId="ADAL" clId="{74B5C10A-8D8E-487D-BA48-82FC9058E35E}" dt="2024-04-26T15:11:15.273" v="1916" actId="962"/>
          <ac:picMkLst>
            <pc:docMk/>
            <pc:sldMk cId="305632090" sldId="316"/>
            <ac:picMk id="6" creationId="{BD86E9C6-6D47-EC26-655D-D2E5070E7B16}"/>
          </ac:picMkLst>
        </pc:picChg>
        <pc:picChg chg="add mod">
          <ac:chgData name="Alexis Bórquez B." userId="c9061852-3d1e-458d-bdb2-f06686f4026f" providerId="ADAL" clId="{74B5C10A-8D8E-487D-BA48-82FC9058E35E}" dt="2024-04-26T16:48:52.062" v="2304" actId="1076"/>
          <ac:picMkLst>
            <pc:docMk/>
            <pc:sldMk cId="305632090" sldId="316"/>
            <ac:picMk id="8" creationId="{AF2F91BE-5D8D-9638-53F6-7C2FE097ACD7}"/>
          </ac:picMkLst>
        </pc:picChg>
      </pc:sldChg>
      <pc:sldChg chg="addSp modSp add mod modTransition">
        <pc:chgData name="Alexis Bórquez B." userId="c9061852-3d1e-458d-bdb2-f06686f4026f" providerId="ADAL" clId="{74B5C10A-8D8E-487D-BA48-82FC9058E35E}" dt="2024-04-29T15:37:37.683" v="3774"/>
        <pc:sldMkLst>
          <pc:docMk/>
          <pc:sldMk cId="2756471120" sldId="317"/>
        </pc:sldMkLst>
        <pc:spChg chg="mod">
          <ac:chgData name="Alexis Bórquez B." userId="c9061852-3d1e-458d-bdb2-f06686f4026f" providerId="ADAL" clId="{74B5C10A-8D8E-487D-BA48-82FC9058E35E}" dt="2024-04-26T17:57:53.533" v="2451" actId="1076"/>
          <ac:spMkLst>
            <pc:docMk/>
            <pc:sldMk cId="2756471120" sldId="317"/>
            <ac:spMk id="27" creationId="{F3F083B8-4B95-4C15-B710-4BC526A23973}"/>
          </ac:spMkLst>
        </pc:spChg>
        <pc:picChg chg="add mod">
          <ac:chgData name="Alexis Bórquez B." userId="c9061852-3d1e-458d-bdb2-f06686f4026f" providerId="ADAL" clId="{74B5C10A-8D8E-487D-BA48-82FC9058E35E}" dt="2024-04-26T17:54:46.898" v="2440" actId="1076"/>
          <ac:picMkLst>
            <pc:docMk/>
            <pc:sldMk cId="2756471120" sldId="317"/>
            <ac:picMk id="6" creationId="{21B0891D-F280-85BD-C863-AC65370F9A2C}"/>
          </ac:picMkLst>
        </pc:picChg>
      </pc:sldChg>
      <pc:sldChg chg="addSp modSp add mod modTransition">
        <pc:chgData name="Alexis Bórquez B." userId="c9061852-3d1e-458d-bdb2-f06686f4026f" providerId="ADAL" clId="{74B5C10A-8D8E-487D-BA48-82FC9058E35E}" dt="2024-04-29T15:37:37.683" v="3774"/>
        <pc:sldMkLst>
          <pc:docMk/>
          <pc:sldMk cId="415246492" sldId="318"/>
        </pc:sldMkLst>
        <pc:spChg chg="mod">
          <ac:chgData name="Alexis Bórquez B." userId="c9061852-3d1e-458d-bdb2-f06686f4026f" providerId="ADAL" clId="{74B5C10A-8D8E-487D-BA48-82FC9058E35E}" dt="2024-04-24T21:16:18.586" v="972" actId="122"/>
          <ac:spMkLst>
            <pc:docMk/>
            <pc:sldMk cId="415246492" sldId="318"/>
            <ac:spMk id="27" creationId="{F3F083B8-4B95-4C15-B710-4BC526A23973}"/>
          </ac:spMkLst>
        </pc:spChg>
        <pc:picChg chg="add mod">
          <ac:chgData name="Alexis Bórquez B." userId="c9061852-3d1e-458d-bdb2-f06686f4026f" providerId="ADAL" clId="{74B5C10A-8D8E-487D-BA48-82FC9058E35E}" dt="2024-04-26T15:11:52.411" v="1925" actId="962"/>
          <ac:picMkLst>
            <pc:docMk/>
            <pc:sldMk cId="415246492" sldId="318"/>
            <ac:picMk id="6" creationId="{DE9EB45B-A1B3-3F6F-5AF0-A75BF0BA0C92}"/>
          </ac:picMkLst>
        </pc:picChg>
        <pc:picChg chg="add mod ord">
          <ac:chgData name="Alexis Bórquez B." userId="c9061852-3d1e-458d-bdb2-f06686f4026f" providerId="ADAL" clId="{74B5C10A-8D8E-487D-BA48-82FC9058E35E}" dt="2024-04-26T15:12:09.791" v="1934" actId="166"/>
          <ac:picMkLst>
            <pc:docMk/>
            <pc:sldMk cId="415246492" sldId="318"/>
            <ac:picMk id="8" creationId="{17782C8B-25CB-907B-75C3-E3543D7A6E24}"/>
          </ac:picMkLst>
        </pc:picChg>
        <pc:picChg chg="add mod">
          <ac:chgData name="Alexis Bórquez B." userId="c9061852-3d1e-458d-bdb2-f06686f4026f" providerId="ADAL" clId="{74B5C10A-8D8E-487D-BA48-82FC9058E35E}" dt="2024-04-26T15:12:04.985" v="1932" actId="962"/>
          <ac:picMkLst>
            <pc:docMk/>
            <pc:sldMk cId="415246492" sldId="318"/>
            <ac:picMk id="10" creationId="{E42DFB15-DA5C-B89D-290A-3A12FC649843}"/>
          </ac:picMkLst>
        </pc:picChg>
      </pc:sldChg>
      <pc:sldChg chg="addSp modSp add mod modTransition">
        <pc:chgData name="Alexis Bórquez B." userId="c9061852-3d1e-458d-bdb2-f06686f4026f" providerId="ADAL" clId="{74B5C10A-8D8E-487D-BA48-82FC9058E35E}" dt="2024-04-29T15:37:37.683" v="3774"/>
        <pc:sldMkLst>
          <pc:docMk/>
          <pc:sldMk cId="3702424372" sldId="319"/>
        </pc:sldMkLst>
        <pc:spChg chg="mod">
          <ac:chgData name="Alexis Bórquez B." userId="c9061852-3d1e-458d-bdb2-f06686f4026f" providerId="ADAL" clId="{74B5C10A-8D8E-487D-BA48-82FC9058E35E}" dt="2024-04-26T18:00:58.154" v="2460" actId="1076"/>
          <ac:spMkLst>
            <pc:docMk/>
            <pc:sldMk cId="3702424372" sldId="319"/>
            <ac:spMk id="27" creationId="{F3F083B8-4B95-4C15-B710-4BC526A23973}"/>
          </ac:spMkLst>
        </pc:spChg>
        <pc:picChg chg="add mod">
          <ac:chgData name="Alexis Bórquez B." userId="c9061852-3d1e-458d-bdb2-f06686f4026f" providerId="ADAL" clId="{74B5C10A-8D8E-487D-BA48-82FC9058E35E}" dt="2024-04-26T15:35:33.686" v="2026" actId="1076"/>
          <ac:picMkLst>
            <pc:docMk/>
            <pc:sldMk cId="3702424372" sldId="319"/>
            <ac:picMk id="6" creationId="{2F29A63D-92AD-EDB6-6C3F-164F1D6B3BFB}"/>
          </ac:picMkLst>
        </pc:picChg>
        <pc:picChg chg="add mod">
          <ac:chgData name="Alexis Bórquez B." userId="c9061852-3d1e-458d-bdb2-f06686f4026f" providerId="ADAL" clId="{74B5C10A-8D8E-487D-BA48-82FC9058E35E}" dt="2024-04-26T15:35:45.974" v="2031" actId="14100"/>
          <ac:picMkLst>
            <pc:docMk/>
            <pc:sldMk cId="3702424372" sldId="319"/>
            <ac:picMk id="8" creationId="{8FA3C68E-3700-E519-E65D-13CBB9713C6C}"/>
          </ac:picMkLst>
        </pc:picChg>
        <pc:picChg chg="add mod">
          <ac:chgData name="Alexis Bórquez B." userId="c9061852-3d1e-458d-bdb2-f06686f4026f" providerId="ADAL" clId="{74B5C10A-8D8E-487D-BA48-82FC9058E35E}" dt="2024-04-26T15:35:50.339" v="2036" actId="1076"/>
          <ac:picMkLst>
            <pc:docMk/>
            <pc:sldMk cId="3702424372" sldId="319"/>
            <ac:picMk id="10" creationId="{2BF92A5C-692C-D72C-DCB9-258B07ECC88C}"/>
          </ac:picMkLst>
        </pc:picChg>
        <pc:picChg chg="add mod">
          <ac:chgData name="Alexis Bórquez B." userId="c9061852-3d1e-458d-bdb2-f06686f4026f" providerId="ADAL" clId="{74B5C10A-8D8E-487D-BA48-82FC9058E35E}" dt="2024-04-26T18:01:22.127" v="2466" actId="1076"/>
          <ac:picMkLst>
            <pc:docMk/>
            <pc:sldMk cId="3702424372" sldId="319"/>
            <ac:picMk id="11" creationId="{1F69CD32-C51D-DE4B-39B7-D4B1EEB5E283}"/>
          </ac:picMkLst>
        </pc:picChg>
        <pc:picChg chg="add mod">
          <ac:chgData name="Alexis Bórquez B." userId="c9061852-3d1e-458d-bdb2-f06686f4026f" providerId="ADAL" clId="{74B5C10A-8D8E-487D-BA48-82FC9058E35E}" dt="2024-04-26T18:01:22.127" v="2466" actId="1076"/>
          <ac:picMkLst>
            <pc:docMk/>
            <pc:sldMk cId="3702424372" sldId="319"/>
            <ac:picMk id="12" creationId="{97B8B53C-821B-7201-741D-EC42FBBA2B0D}"/>
          </ac:picMkLst>
        </pc:picChg>
        <pc:picChg chg="add mod">
          <ac:chgData name="Alexis Bórquez B." userId="c9061852-3d1e-458d-bdb2-f06686f4026f" providerId="ADAL" clId="{74B5C10A-8D8E-487D-BA48-82FC9058E35E}" dt="2024-04-26T18:01:22.127" v="2466" actId="1076"/>
          <ac:picMkLst>
            <pc:docMk/>
            <pc:sldMk cId="3702424372" sldId="319"/>
            <ac:picMk id="13" creationId="{E149754D-957B-9F88-79C4-882E98ADF099}"/>
          </ac:picMkLst>
        </pc:picChg>
      </pc:sldChg>
      <pc:sldChg chg="modSp add del mod">
        <pc:chgData name="Alexis Bórquez B." userId="c9061852-3d1e-458d-bdb2-f06686f4026f" providerId="ADAL" clId="{74B5C10A-8D8E-487D-BA48-82FC9058E35E}" dt="2024-04-26T17:57:14.931" v="2442" actId="2696"/>
        <pc:sldMkLst>
          <pc:docMk/>
          <pc:sldMk cId="639332446" sldId="320"/>
        </pc:sldMkLst>
        <pc:spChg chg="mod">
          <ac:chgData name="Alexis Bórquez B." userId="c9061852-3d1e-458d-bdb2-f06686f4026f" providerId="ADAL" clId="{74B5C10A-8D8E-487D-BA48-82FC9058E35E}" dt="2024-04-26T17:57:11.819" v="2441" actId="21"/>
          <ac:spMkLst>
            <pc:docMk/>
            <pc:sldMk cId="639332446" sldId="320"/>
            <ac:spMk id="27" creationId="{F3F083B8-4B95-4C15-B710-4BC526A23973}"/>
          </ac:spMkLst>
        </pc:spChg>
      </pc:sldChg>
      <pc:sldChg chg="addSp modSp add mod modTransition">
        <pc:chgData name="Alexis Bórquez B." userId="c9061852-3d1e-458d-bdb2-f06686f4026f" providerId="ADAL" clId="{74B5C10A-8D8E-487D-BA48-82FC9058E35E}" dt="2024-04-29T15:37:37.683" v="3774"/>
        <pc:sldMkLst>
          <pc:docMk/>
          <pc:sldMk cId="2672020815" sldId="321"/>
        </pc:sldMkLst>
        <pc:spChg chg="mod">
          <ac:chgData name="Alexis Bórquez B." userId="c9061852-3d1e-458d-bdb2-f06686f4026f" providerId="ADAL" clId="{74B5C10A-8D8E-487D-BA48-82FC9058E35E}" dt="2024-04-26T18:02:27.539" v="2471" actId="113"/>
          <ac:spMkLst>
            <pc:docMk/>
            <pc:sldMk cId="2672020815" sldId="321"/>
            <ac:spMk id="27" creationId="{F3F083B8-4B95-4C15-B710-4BC526A23973}"/>
          </ac:spMkLst>
        </pc:spChg>
        <pc:picChg chg="add mod">
          <ac:chgData name="Alexis Bórquez B." userId="c9061852-3d1e-458d-bdb2-f06686f4026f" providerId="ADAL" clId="{74B5C10A-8D8E-487D-BA48-82FC9058E35E}" dt="2024-04-26T15:59:17.954" v="2113" actId="962"/>
          <ac:picMkLst>
            <pc:docMk/>
            <pc:sldMk cId="2672020815" sldId="321"/>
            <ac:picMk id="6" creationId="{597C90B2-DEA1-CBC4-D57C-443418C2B168}"/>
          </ac:picMkLst>
        </pc:picChg>
        <pc:picChg chg="add mod">
          <ac:chgData name="Alexis Bórquez B." userId="c9061852-3d1e-458d-bdb2-f06686f4026f" providerId="ADAL" clId="{74B5C10A-8D8E-487D-BA48-82FC9058E35E}" dt="2024-04-26T15:59:21.930" v="2116" actId="962"/>
          <ac:picMkLst>
            <pc:docMk/>
            <pc:sldMk cId="2672020815" sldId="321"/>
            <ac:picMk id="8" creationId="{8D3FA003-078E-D5FC-D88A-CEC44F87786D}"/>
          </ac:picMkLst>
        </pc:picChg>
        <pc:picChg chg="add mod">
          <ac:chgData name="Alexis Bórquez B." userId="c9061852-3d1e-458d-bdb2-f06686f4026f" providerId="ADAL" clId="{74B5C10A-8D8E-487D-BA48-82FC9058E35E}" dt="2024-04-26T16:00:05.347" v="2122" actId="1076"/>
          <ac:picMkLst>
            <pc:docMk/>
            <pc:sldMk cId="2672020815" sldId="321"/>
            <ac:picMk id="10" creationId="{830DD5CE-DCFF-CA7F-1FDF-E441F5FDCAB1}"/>
          </ac:picMkLst>
        </pc:picChg>
      </pc:sldChg>
      <pc:sldChg chg="addSp modSp add del mod">
        <pc:chgData name="Alexis Bórquez B." userId="c9061852-3d1e-458d-bdb2-f06686f4026f" providerId="ADAL" clId="{74B5C10A-8D8E-487D-BA48-82FC9058E35E}" dt="2024-04-26T18:02:42.078" v="2472" actId="2696"/>
        <pc:sldMkLst>
          <pc:docMk/>
          <pc:sldMk cId="2599846996" sldId="322"/>
        </pc:sldMkLst>
        <pc:spChg chg="mod">
          <ac:chgData name="Alexis Bórquez B." userId="c9061852-3d1e-458d-bdb2-f06686f4026f" providerId="ADAL" clId="{74B5C10A-8D8E-487D-BA48-82FC9058E35E}" dt="2024-04-24T21:17:57.264" v="1000" actId="1076"/>
          <ac:spMkLst>
            <pc:docMk/>
            <pc:sldMk cId="2599846996" sldId="322"/>
            <ac:spMk id="27" creationId="{F3F083B8-4B95-4C15-B710-4BC526A23973}"/>
          </ac:spMkLst>
        </pc:spChg>
        <pc:picChg chg="add mod">
          <ac:chgData name="Alexis Bórquez B." userId="c9061852-3d1e-458d-bdb2-f06686f4026f" providerId="ADAL" clId="{74B5C10A-8D8E-487D-BA48-82FC9058E35E}" dt="2024-04-26T16:37:36.382" v="2196" actId="1076"/>
          <ac:picMkLst>
            <pc:docMk/>
            <pc:sldMk cId="2599846996" sldId="322"/>
            <ac:picMk id="6" creationId="{7F57B576-37ED-9636-58CD-D2F158B3C832}"/>
          </ac:picMkLst>
        </pc:picChg>
        <pc:picChg chg="add mod">
          <ac:chgData name="Alexis Bórquez B." userId="c9061852-3d1e-458d-bdb2-f06686f4026f" providerId="ADAL" clId="{74B5C10A-8D8E-487D-BA48-82FC9058E35E}" dt="2024-04-26T16:37:45.038" v="2201" actId="1076"/>
          <ac:picMkLst>
            <pc:docMk/>
            <pc:sldMk cId="2599846996" sldId="322"/>
            <ac:picMk id="8" creationId="{04430919-456D-CD81-A84C-63A820909067}"/>
          </ac:picMkLst>
        </pc:picChg>
        <pc:picChg chg="add mod">
          <ac:chgData name="Alexis Bórquez B." userId="c9061852-3d1e-458d-bdb2-f06686f4026f" providerId="ADAL" clId="{74B5C10A-8D8E-487D-BA48-82FC9058E35E}" dt="2024-04-26T16:37:26.444" v="2191" actId="1076"/>
          <ac:picMkLst>
            <pc:docMk/>
            <pc:sldMk cId="2599846996" sldId="322"/>
            <ac:picMk id="16" creationId="{CCA1EEDB-A641-30AC-F1EC-DBE5AA0D719C}"/>
          </ac:picMkLst>
        </pc:picChg>
      </pc:sldChg>
      <pc:sldChg chg="addSp delSp modSp add del mod ord">
        <pc:chgData name="Alexis Bórquez B." userId="c9061852-3d1e-458d-bdb2-f06686f4026f" providerId="ADAL" clId="{74B5C10A-8D8E-487D-BA48-82FC9058E35E}" dt="2024-04-26T18:01:18.032" v="2464" actId="2696"/>
        <pc:sldMkLst>
          <pc:docMk/>
          <pc:sldMk cId="3795141836" sldId="323"/>
        </pc:sldMkLst>
        <pc:spChg chg="mod">
          <ac:chgData name="Alexis Bórquez B." userId="c9061852-3d1e-458d-bdb2-f06686f4026f" providerId="ADAL" clId="{74B5C10A-8D8E-487D-BA48-82FC9058E35E}" dt="2024-04-24T21:18:39.710" v="1010" actId="114"/>
          <ac:spMkLst>
            <pc:docMk/>
            <pc:sldMk cId="3795141836" sldId="323"/>
            <ac:spMk id="27" creationId="{F3F083B8-4B95-4C15-B710-4BC526A23973}"/>
          </ac:spMkLst>
        </pc:spChg>
        <pc:picChg chg="add del mod">
          <ac:chgData name="Alexis Bórquez B." userId="c9061852-3d1e-458d-bdb2-f06686f4026f" providerId="ADAL" clId="{74B5C10A-8D8E-487D-BA48-82FC9058E35E}" dt="2024-04-26T18:01:15.417" v="2463" actId="21"/>
          <ac:picMkLst>
            <pc:docMk/>
            <pc:sldMk cId="3795141836" sldId="323"/>
            <ac:picMk id="6" creationId="{1F69CD32-C51D-DE4B-39B7-D4B1EEB5E283}"/>
          </ac:picMkLst>
        </pc:picChg>
        <pc:picChg chg="add del mod">
          <ac:chgData name="Alexis Bórquez B." userId="c9061852-3d1e-458d-bdb2-f06686f4026f" providerId="ADAL" clId="{74B5C10A-8D8E-487D-BA48-82FC9058E35E}" dt="2024-04-26T18:01:15.417" v="2463" actId="21"/>
          <ac:picMkLst>
            <pc:docMk/>
            <pc:sldMk cId="3795141836" sldId="323"/>
            <ac:picMk id="8" creationId="{E149754D-957B-9F88-79C4-882E98ADF099}"/>
          </ac:picMkLst>
        </pc:picChg>
        <pc:picChg chg="add mod">
          <ac:chgData name="Alexis Bórquez B." userId="c9061852-3d1e-458d-bdb2-f06686f4026f" providerId="ADAL" clId="{74B5C10A-8D8E-487D-BA48-82FC9058E35E}" dt="2024-04-26T16:40:33.175" v="2239"/>
          <ac:picMkLst>
            <pc:docMk/>
            <pc:sldMk cId="3795141836" sldId="323"/>
            <ac:picMk id="10" creationId="{397409D5-B8C2-B474-F25A-3260882A8425}"/>
          </ac:picMkLst>
        </pc:picChg>
        <pc:picChg chg="add del mod">
          <ac:chgData name="Alexis Bórquez B." userId="c9061852-3d1e-458d-bdb2-f06686f4026f" providerId="ADAL" clId="{74B5C10A-8D8E-487D-BA48-82FC9058E35E}" dt="2024-04-26T18:01:15.417" v="2463" actId="21"/>
          <ac:picMkLst>
            <pc:docMk/>
            <pc:sldMk cId="3795141836" sldId="323"/>
            <ac:picMk id="12" creationId="{97B8B53C-821B-7201-741D-EC42FBBA2B0D}"/>
          </ac:picMkLst>
        </pc:picChg>
      </pc:sldChg>
      <pc:sldChg chg="addSp delSp modSp add mod modTransition">
        <pc:chgData name="Alexis Bórquez B." userId="c9061852-3d1e-458d-bdb2-f06686f4026f" providerId="ADAL" clId="{74B5C10A-8D8E-487D-BA48-82FC9058E35E}" dt="2024-04-29T15:37:37.683" v="3774"/>
        <pc:sldMkLst>
          <pc:docMk/>
          <pc:sldMk cId="2993152203" sldId="324"/>
        </pc:sldMkLst>
        <pc:spChg chg="mod">
          <ac:chgData name="Alexis Bórquez B." userId="c9061852-3d1e-458d-bdb2-f06686f4026f" providerId="ADAL" clId="{74B5C10A-8D8E-487D-BA48-82FC9058E35E}" dt="2024-04-24T21:18:54.028" v="1016" actId="255"/>
          <ac:spMkLst>
            <pc:docMk/>
            <pc:sldMk cId="2993152203" sldId="324"/>
            <ac:spMk id="27" creationId="{F3F083B8-4B95-4C15-B710-4BC526A23973}"/>
          </ac:spMkLst>
        </pc:spChg>
        <pc:picChg chg="add mod">
          <ac:chgData name="Alexis Bórquez B." userId="c9061852-3d1e-458d-bdb2-f06686f4026f" providerId="ADAL" clId="{74B5C10A-8D8E-487D-BA48-82FC9058E35E}" dt="2024-04-26T16:38:15.362" v="2206" actId="1076"/>
          <ac:picMkLst>
            <pc:docMk/>
            <pc:sldMk cId="2993152203" sldId="324"/>
            <ac:picMk id="6" creationId="{06FC531B-96D8-268C-E016-18D7BE49BA93}"/>
          </ac:picMkLst>
        </pc:picChg>
        <pc:picChg chg="add mod">
          <ac:chgData name="Alexis Bórquez B." userId="c9061852-3d1e-458d-bdb2-f06686f4026f" providerId="ADAL" clId="{74B5C10A-8D8E-487D-BA48-82FC9058E35E}" dt="2024-04-26T16:38:39.782" v="2211" actId="1076"/>
          <ac:picMkLst>
            <pc:docMk/>
            <pc:sldMk cId="2993152203" sldId="324"/>
            <ac:picMk id="8" creationId="{81B07FBA-F0E0-134C-2822-7905C2D1177D}"/>
          </ac:picMkLst>
        </pc:picChg>
        <pc:picChg chg="add mod">
          <ac:chgData name="Alexis Bórquez B." userId="c9061852-3d1e-458d-bdb2-f06686f4026f" providerId="ADAL" clId="{74B5C10A-8D8E-487D-BA48-82FC9058E35E}" dt="2024-04-26T16:38:53.574" v="2216" actId="1076"/>
          <ac:picMkLst>
            <pc:docMk/>
            <pc:sldMk cId="2993152203" sldId="324"/>
            <ac:picMk id="10" creationId="{342719FA-E711-AA41-7AC7-7112D207556A}"/>
          </ac:picMkLst>
        </pc:picChg>
        <pc:picChg chg="add del mod">
          <ac:chgData name="Alexis Bórquez B." userId="c9061852-3d1e-458d-bdb2-f06686f4026f" providerId="ADAL" clId="{74B5C10A-8D8E-487D-BA48-82FC9058E35E}" dt="2024-04-26T16:39:45.208" v="2227" actId="21"/>
          <ac:picMkLst>
            <pc:docMk/>
            <pc:sldMk cId="2993152203" sldId="324"/>
            <ac:picMk id="12" creationId="{97B8B53C-821B-7201-741D-EC42FBBA2B0D}"/>
          </ac:picMkLst>
        </pc:picChg>
      </pc:sldChg>
      <pc:sldChg chg="addSp modSp add mod modTransition">
        <pc:chgData name="Alexis Bórquez B." userId="c9061852-3d1e-458d-bdb2-f06686f4026f" providerId="ADAL" clId="{74B5C10A-8D8E-487D-BA48-82FC9058E35E}" dt="2024-04-29T15:37:37.683" v="3774"/>
        <pc:sldMkLst>
          <pc:docMk/>
          <pc:sldMk cId="3659634460" sldId="325"/>
        </pc:sldMkLst>
        <pc:spChg chg="mod">
          <ac:chgData name="Alexis Bórquez B." userId="c9061852-3d1e-458d-bdb2-f06686f4026f" providerId="ADAL" clId="{74B5C10A-8D8E-487D-BA48-82FC9058E35E}" dt="2024-04-24T21:19:20.150" v="1023" actId="114"/>
          <ac:spMkLst>
            <pc:docMk/>
            <pc:sldMk cId="3659634460" sldId="325"/>
            <ac:spMk id="27" creationId="{F3F083B8-4B95-4C15-B710-4BC526A23973}"/>
          </ac:spMkLst>
        </pc:spChg>
        <pc:picChg chg="add mod">
          <ac:chgData name="Alexis Bórquez B." userId="c9061852-3d1e-458d-bdb2-f06686f4026f" providerId="ADAL" clId="{74B5C10A-8D8E-487D-BA48-82FC9058E35E}" dt="2024-04-26T16:42:18.722" v="2271" actId="14100"/>
          <ac:picMkLst>
            <pc:docMk/>
            <pc:sldMk cId="3659634460" sldId="325"/>
            <ac:picMk id="6" creationId="{3909A00E-6FC8-468C-5BB3-9323E63B9F62}"/>
          </ac:picMkLst>
        </pc:picChg>
        <pc:picChg chg="add mod ord">
          <ac:chgData name="Alexis Bórquez B." userId="c9061852-3d1e-458d-bdb2-f06686f4026f" providerId="ADAL" clId="{74B5C10A-8D8E-487D-BA48-82FC9058E35E}" dt="2024-04-26T16:42:13.816" v="2269" actId="167"/>
          <ac:picMkLst>
            <pc:docMk/>
            <pc:sldMk cId="3659634460" sldId="325"/>
            <ac:picMk id="8" creationId="{7B2DCDC6-2469-2855-FAF7-3FE8118B8FD4}"/>
          </ac:picMkLst>
        </pc:picChg>
      </pc:sldChg>
      <pc:sldChg chg="modSp add mod modTransition">
        <pc:chgData name="Alexis Bórquez B." userId="c9061852-3d1e-458d-bdb2-f06686f4026f" providerId="ADAL" clId="{74B5C10A-8D8E-487D-BA48-82FC9058E35E}" dt="2024-04-29T15:37:37.683" v="3774"/>
        <pc:sldMkLst>
          <pc:docMk/>
          <pc:sldMk cId="1886896360" sldId="326"/>
        </pc:sldMkLst>
        <pc:spChg chg="mod">
          <ac:chgData name="Alexis Bórquez B." userId="c9061852-3d1e-458d-bdb2-f06686f4026f" providerId="ADAL" clId="{74B5C10A-8D8E-487D-BA48-82FC9058E35E}" dt="2024-04-24T21:19:46.644" v="1031" actId="1076"/>
          <ac:spMkLst>
            <pc:docMk/>
            <pc:sldMk cId="1886896360" sldId="326"/>
            <ac:spMk id="27" creationId="{F3F083B8-4B95-4C15-B710-4BC526A23973}"/>
          </ac:spMkLst>
        </pc:spChg>
      </pc:sldChg>
      <pc:sldChg chg="addSp modSp add mod modTransition">
        <pc:chgData name="Alexis Bórquez B." userId="c9061852-3d1e-458d-bdb2-f06686f4026f" providerId="ADAL" clId="{74B5C10A-8D8E-487D-BA48-82FC9058E35E}" dt="2024-04-29T15:37:37.683" v="3774"/>
        <pc:sldMkLst>
          <pc:docMk/>
          <pc:sldMk cId="3802083126" sldId="327"/>
        </pc:sldMkLst>
        <pc:spChg chg="mod">
          <ac:chgData name="Alexis Bórquez B." userId="c9061852-3d1e-458d-bdb2-f06686f4026f" providerId="ADAL" clId="{74B5C10A-8D8E-487D-BA48-82FC9058E35E}" dt="2024-04-26T18:04:22.029" v="2474" actId="1076"/>
          <ac:spMkLst>
            <pc:docMk/>
            <pc:sldMk cId="3802083126" sldId="327"/>
            <ac:spMk id="27" creationId="{F3F083B8-4B95-4C15-B710-4BC526A23973}"/>
          </ac:spMkLst>
        </pc:spChg>
        <pc:picChg chg="add mod">
          <ac:chgData name="Alexis Bórquez B." userId="c9061852-3d1e-458d-bdb2-f06686f4026f" providerId="ADAL" clId="{74B5C10A-8D8E-487D-BA48-82FC9058E35E}" dt="2024-04-26T16:42:43.429" v="2276" actId="1076"/>
          <ac:picMkLst>
            <pc:docMk/>
            <pc:sldMk cId="3802083126" sldId="327"/>
            <ac:picMk id="6" creationId="{CA0D2283-F441-CEF4-32B5-87A147BA4271}"/>
          </ac:picMkLst>
        </pc:picChg>
        <pc:picChg chg="add mod">
          <ac:chgData name="Alexis Bórquez B." userId="c9061852-3d1e-458d-bdb2-f06686f4026f" providerId="ADAL" clId="{74B5C10A-8D8E-487D-BA48-82FC9058E35E}" dt="2024-04-26T16:42:51.294" v="2281" actId="1076"/>
          <ac:picMkLst>
            <pc:docMk/>
            <pc:sldMk cId="3802083126" sldId="327"/>
            <ac:picMk id="8" creationId="{EB1DEB84-F02E-508C-5477-093E6AC3AFD3}"/>
          </ac:picMkLst>
        </pc:picChg>
        <pc:picChg chg="add mod">
          <ac:chgData name="Alexis Bórquez B." userId="c9061852-3d1e-458d-bdb2-f06686f4026f" providerId="ADAL" clId="{74B5C10A-8D8E-487D-BA48-82FC9058E35E}" dt="2024-04-26T16:42:59.985" v="2286" actId="1076"/>
          <ac:picMkLst>
            <pc:docMk/>
            <pc:sldMk cId="3802083126" sldId="327"/>
            <ac:picMk id="10" creationId="{A3270E83-28F4-912A-F9B6-E0183C723E80}"/>
          </ac:picMkLst>
        </pc:picChg>
      </pc:sldChg>
      <pc:sldChg chg="addSp modSp add mod modTransition">
        <pc:chgData name="Alexis Bórquez B." userId="c9061852-3d1e-458d-bdb2-f06686f4026f" providerId="ADAL" clId="{74B5C10A-8D8E-487D-BA48-82FC9058E35E}" dt="2024-04-29T15:37:37.683" v="3774"/>
        <pc:sldMkLst>
          <pc:docMk/>
          <pc:sldMk cId="2009567623" sldId="328"/>
        </pc:sldMkLst>
        <pc:spChg chg="mod">
          <ac:chgData name="Alexis Bórquez B." userId="c9061852-3d1e-458d-bdb2-f06686f4026f" providerId="ADAL" clId="{74B5C10A-8D8E-487D-BA48-82FC9058E35E}" dt="2024-04-26T18:04:50.930" v="2477" actId="1076"/>
          <ac:spMkLst>
            <pc:docMk/>
            <pc:sldMk cId="2009567623" sldId="328"/>
            <ac:spMk id="27" creationId="{F3F083B8-4B95-4C15-B710-4BC526A23973}"/>
          </ac:spMkLst>
        </pc:spChg>
        <pc:picChg chg="add mod">
          <ac:chgData name="Alexis Bórquez B." userId="c9061852-3d1e-458d-bdb2-f06686f4026f" providerId="ADAL" clId="{74B5C10A-8D8E-487D-BA48-82FC9058E35E}" dt="2024-04-26T16:40:43.098" v="2244" actId="1076"/>
          <ac:picMkLst>
            <pc:docMk/>
            <pc:sldMk cId="2009567623" sldId="328"/>
            <ac:picMk id="6" creationId="{514D0FCF-F42A-9363-20B0-B76B97A1E9DA}"/>
          </ac:picMkLst>
        </pc:picChg>
        <pc:picChg chg="add mod">
          <ac:chgData name="Alexis Bórquez B." userId="c9061852-3d1e-458d-bdb2-f06686f4026f" providerId="ADAL" clId="{74B5C10A-8D8E-487D-BA48-82FC9058E35E}" dt="2024-04-26T16:40:53.595" v="2249" actId="1076"/>
          <ac:picMkLst>
            <pc:docMk/>
            <pc:sldMk cId="2009567623" sldId="328"/>
            <ac:picMk id="8" creationId="{FCA99C40-8113-7750-E58C-083F1C96824A}"/>
          </ac:picMkLst>
        </pc:picChg>
        <pc:picChg chg="add mod">
          <ac:chgData name="Alexis Bórquez B." userId="c9061852-3d1e-458d-bdb2-f06686f4026f" providerId="ADAL" clId="{74B5C10A-8D8E-487D-BA48-82FC9058E35E}" dt="2024-04-26T16:41:07.016" v="2254" actId="1076"/>
          <ac:picMkLst>
            <pc:docMk/>
            <pc:sldMk cId="2009567623" sldId="328"/>
            <ac:picMk id="10" creationId="{422280E0-3B26-183B-7E03-438FB911D22E}"/>
          </ac:picMkLst>
        </pc:picChg>
        <pc:picChg chg="add mod">
          <ac:chgData name="Alexis Bórquez B." userId="c9061852-3d1e-458d-bdb2-f06686f4026f" providerId="ADAL" clId="{74B5C10A-8D8E-487D-BA48-82FC9058E35E}" dt="2024-04-26T18:06:15.648" v="2482"/>
          <ac:picMkLst>
            <pc:docMk/>
            <pc:sldMk cId="2009567623" sldId="328"/>
            <ac:picMk id="12" creationId="{795889E9-8F6B-4612-8710-2F2EB2290814}"/>
          </ac:picMkLst>
        </pc:picChg>
      </pc:sldChg>
      <pc:sldChg chg="addSp delSp modSp add mod ord modAnim">
        <pc:chgData name="Alexis Bórquez B." userId="c9061852-3d1e-458d-bdb2-f06686f4026f" providerId="ADAL" clId="{74B5C10A-8D8E-487D-BA48-82FC9058E35E}" dt="2024-04-29T15:32:55.175" v="3768"/>
        <pc:sldMkLst>
          <pc:docMk/>
          <pc:sldMk cId="1599496468" sldId="329"/>
        </pc:sldMkLst>
        <pc:spChg chg="mod">
          <ac:chgData name="Alexis Bórquez B." userId="c9061852-3d1e-458d-bdb2-f06686f4026f" providerId="ADAL" clId="{74B5C10A-8D8E-487D-BA48-82FC9058E35E}" dt="2024-04-25T21:09:55.340" v="1361" actId="1035"/>
          <ac:spMkLst>
            <pc:docMk/>
            <pc:sldMk cId="1599496468" sldId="329"/>
            <ac:spMk id="6" creationId="{255FDEB9-D6C0-D63E-BD70-E01CD3289963}"/>
          </ac:spMkLst>
        </pc:spChg>
        <pc:spChg chg="add del mod">
          <ac:chgData name="Alexis Bórquez B." userId="c9061852-3d1e-458d-bdb2-f06686f4026f" providerId="ADAL" clId="{74B5C10A-8D8E-487D-BA48-82FC9058E35E}" dt="2024-04-25T20:56:52.585" v="1308" actId="478"/>
          <ac:spMkLst>
            <pc:docMk/>
            <pc:sldMk cId="1599496468" sldId="329"/>
            <ac:spMk id="7" creationId="{FBBBBFA1-B701-2CC4-95F0-56426CEF3493}"/>
          </ac:spMkLst>
        </pc:spChg>
        <pc:spChg chg="del">
          <ac:chgData name="Alexis Bórquez B." userId="c9061852-3d1e-458d-bdb2-f06686f4026f" providerId="ADAL" clId="{74B5C10A-8D8E-487D-BA48-82FC9058E35E}" dt="2024-04-25T20:56:47.622" v="1305" actId="478"/>
          <ac:spMkLst>
            <pc:docMk/>
            <pc:sldMk cId="1599496468" sldId="329"/>
            <ac:spMk id="8" creationId="{938E3964-EE54-4BDC-A0A3-DC7D197FFB5C}"/>
          </ac:spMkLst>
        </pc:spChg>
        <pc:spChg chg="add del mod">
          <ac:chgData name="Alexis Bórquez B." userId="c9061852-3d1e-458d-bdb2-f06686f4026f" providerId="ADAL" clId="{74B5C10A-8D8E-487D-BA48-82FC9058E35E}" dt="2024-04-25T20:56:49.145" v="1306" actId="478"/>
          <ac:spMkLst>
            <pc:docMk/>
            <pc:sldMk cId="1599496468" sldId="329"/>
            <ac:spMk id="10" creationId="{38A71563-AB4E-FBEF-EE4C-FDADCF935AD6}"/>
          </ac:spMkLst>
        </pc:spChg>
        <pc:spChg chg="del">
          <ac:chgData name="Alexis Bórquez B." userId="c9061852-3d1e-458d-bdb2-f06686f4026f" providerId="ADAL" clId="{74B5C10A-8D8E-487D-BA48-82FC9058E35E}" dt="2024-04-25T20:56:37.031" v="1304" actId="478"/>
          <ac:spMkLst>
            <pc:docMk/>
            <pc:sldMk cId="1599496468" sldId="329"/>
            <ac:spMk id="27" creationId="{F3F083B8-4B95-4C15-B710-4BC526A23973}"/>
          </ac:spMkLst>
        </pc:spChg>
        <pc:picChg chg="del">
          <ac:chgData name="Alexis Bórquez B." userId="c9061852-3d1e-458d-bdb2-f06686f4026f" providerId="ADAL" clId="{74B5C10A-8D8E-487D-BA48-82FC9058E35E}" dt="2024-04-25T20:56:50.209" v="1307" actId="478"/>
          <ac:picMkLst>
            <pc:docMk/>
            <pc:sldMk cId="1599496468" sldId="329"/>
            <ac:picMk id="16" creationId="{790B6141-F7CE-61B0-9B65-5D924EDD3A36}"/>
          </ac:picMkLst>
        </pc:picChg>
        <pc:picChg chg="add del mod">
          <ac:chgData name="Alexis Bórquez B." userId="c9061852-3d1e-458d-bdb2-f06686f4026f" providerId="ADAL" clId="{74B5C10A-8D8E-487D-BA48-82FC9058E35E}" dt="2024-04-25T21:11:27.688" v="1364" actId="478"/>
          <ac:picMkLst>
            <pc:docMk/>
            <pc:sldMk cId="1599496468" sldId="329"/>
            <ac:picMk id="1026" creationId="{45B8D91C-C093-05A3-94B9-20B0A00B5C44}"/>
          </ac:picMkLst>
        </pc:picChg>
        <pc:picChg chg="add mod">
          <ac:chgData name="Alexis Bórquez B." userId="c9061852-3d1e-458d-bdb2-f06686f4026f" providerId="ADAL" clId="{74B5C10A-8D8E-487D-BA48-82FC9058E35E}" dt="2024-04-25T21:12:12.784" v="1372" actId="1076"/>
          <ac:picMkLst>
            <pc:docMk/>
            <pc:sldMk cId="1599496468" sldId="329"/>
            <ac:picMk id="1028" creationId="{CF83CB5D-C75F-6440-E590-B64183BBBD6A}"/>
          </ac:picMkLst>
        </pc:picChg>
      </pc:sldChg>
      <pc:sldChg chg="new del">
        <pc:chgData name="Alexis Bórquez B." userId="c9061852-3d1e-458d-bdb2-f06686f4026f" providerId="ADAL" clId="{74B5C10A-8D8E-487D-BA48-82FC9058E35E}" dt="2024-04-26T12:55:03.371" v="1722" actId="2696"/>
        <pc:sldMkLst>
          <pc:docMk/>
          <pc:sldMk cId="638213071" sldId="330"/>
        </pc:sldMkLst>
      </pc:sldChg>
      <pc:sldChg chg="addSp delSp modSp add mod ord">
        <pc:chgData name="Alexis Bórquez B." userId="c9061852-3d1e-458d-bdb2-f06686f4026f" providerId="ADAL" clId="{74B5C10A-8D8E-487D-BA48-82FC9058E35E}" dt="2024-04-26T12:26:30.920" v="1557" actId="1076"/>
        <pc:sldMkLst>
          <pc:docMk/>
          <pc:sldMk cId="697591921" sldId="331"/>
        </pc:sldMkLst>
        <pc:spChg chg="del">
          <ac:chgData name="Alexis Bórquez B." userId="c9061852-3d1e-458d-bdb2-f06686f4026f" providerId="ADAL" clId="{74B5C10A-8D8E-487D-BA48-82FC9058E35E}" dt="2024-04-25T21:23:12.337" v="1377" actId="478"/>
          <ac:spMkLst>
            <pc:docMk/>
            <pc:sldMk cId="697591921" sldId="331"/>
            <ac:spMk id="6" creationId="{255FDEB9-D6C0-D63E-BD70-E01CD3289963}"/>
          </ac:spMkLst>
        </pc:spChg>
        <pc:spChg chg="add del mod">
          <ac:chgData name="Alexis Bórquez B." userId="c9061852-3d1e-458d-bdb2-f06686f4026f" providerId="ADAL" clId="{74B5C10A-8D8E-487D-BA48-82FC9058E35E}" dt="2024-04-25T21:23:24.833" v="1383" actId="478"/>
          <ac:spMkLst>
            <pc:docMk/>
            <pc:sldMk cId="697591921" sldId="331"/>
            <ac:spMk id="7" creationId="{FFCB4CDC-E1D8-DB8D-7732-97B8D94FDF6C}"/>
          </ac:spMkLst>
        </pc:spChg>
        <pc:spChg chg="del">
          <ac:chgData name="Alexis Bórquez B." userId="c9061852-3d1e-458d-bdb2-f06686f4026f" providerId="ADAL" clId="{74B5C10A-8D8E-487D-BA48-82FC9058E35E}" dt="2024-04-25T21:23:16.068" v="1379" actId="478"/>
          <ac:spMkLst>
            <pc:docMk/>
            <pc:sldMk cId="697591921" sldId="331"/>
            <ac:spMk id="8" creationId="{938E3964-EE54-4BDC-A0A3-DC7D197FFB5C}"/>
          </ac:spMkLst>
        </pc:spChg>
        <pc:spChg chg="add del mod">
          <ac:chgData name="Alexis Bórquez B." userId="c9061852-3d1e-458d-bdb2-f06686f4026f" providerId="ADAL" clId="{74B5C10A-8D8E-487D-BA48-82FC9058E35E}" dt="2024-04-25T21:24:02.225" v="1391" actId="478"/>
          <ac:spMkLst>
            <pc:docMk/>
            <pc:sldMk cId="697591921" sldId="331"/>
            <ac:spMk id="10" creationId="{5B29E39B-F5AF-A5C2-14CA-9C0213FDC021}"/>
          </ac:spMkLst>
        </pc:spChg>
        <pc:spChg chg="del">
          <ac:chgData name="Alexis Bórquez B." userId="c9061852-3d1e-458d-bdb2-f06686f4026f" providerId="ADAL" clId="{74B5C10A-8D8E-487D-BA48-82FC9058E35E}" dt="2024-04-25T21:23:53.922" v="1388" actId="478"/>
          <ac:spMkLst>
            <pc:docMk/>
            <pc:sldMk cId="697591921" sldId="331"/>
            <ac:spMk id="27" creationId="{F3F083B8-4B95-4C15-B710-4BC526A23973}"/>
          </ac:spMkLst>
        </pc:spChg>
        <pc:picChg chg="mod">
          <ac:chgData name="Alexis Bórquez B." userId="c9061852-3d1e-458d-bdb2-f06686f4026f" providerId="ADAL" clId="{74B5C10A-8D8E-487D-BA48-82FC9058E35E}" dt="2024-04-26T12:26:30.920" v="1557" actId="1076"/>
          <ac:picMkLst>
            <pc:docMk/>
            <pc:sldMk cId="697591921" sldId="331"/>
            <ac:picMk id="5" creationId="{1C813F7B-DEF2-9F6E-5984-7093316BC336}"/>
          </ac:picMkLst>
        </pc:picChg>
        <pc:picChg chg="del">
          <ac:chgData name="Alexis Bórquez B." userId="c9061852-3d1e-458d-bdb2-f06686f4026f" providerId="ADAL" clId="{74B5C10A-8D8E-487D-BA48-82FC9058E35E}" dt="2024-04-25T21:23:13.712" v="1378" actId="478"/>
          <ac:picMkLst>
            <pc:docMk/>
            <pc:sldMk cId="697591921" sldId="331"/>
            <ac:picMk id="16" creationId="{790B6141-F7CE-61B0-9B65-5D924EDD3A36}"/>
          </ac:picMkLst>
        </pc:picChg>
        <pc:picChg chg="add del mod">
          <ac:chgData name="Alexis Bórquez B." userId="c9061852-3d1e-458d-bdb2-f06686f4026f" providerId="ADAL" clId="{74B5C10A-8D8E-487D-BA48-82FC9058E35E}" dt="2024-04-25T21:26:06.736" v="1554" actId="478"/>
          <ac:picMkLst>
            <pc:docMk/>
            <pc:sldMk cId="697591921" sldId="331"/>
            <ac:picMk id="2050" creationId="{C0D320B2-A491-F0A9-D72C-40366D976C1E}"/>
          </ac:picMkLst>
        </pc:picChg>
      </pc:sldChg>
      <pc:sldChg chg="addSp delSp modSp add mod ord modTransition delAnim modAnim">
        <pc:chgData name="Alexis Bórquez B." userId="c9061852-3d1e-458d-bdb2-f06686f4026f" providerId="ADAL" clId="{74B5C10A-8D8E-487D-BA48-82FC9058E35E}" dt="2024-04-29T15:37:37.683" v="3774"/>
        <pc:sldMkLst>
          <pc:docMk/>
          <pc:sldMk cId="594939493" sldId="332"/>
        </pc:sldMkLst>
        <pc:spChg chg="del mod">
          <ac:chgData name="Alexis Bórquez B." userId="c9061852-3d1e-458d-bdb2-f06686f4026f" providerId="ADAL" clId="{74B5C10A-8D8E-487D-BA48-82FC9058E35E}" dt="2024-04-26T12:44:20.698" v="1632" actId="478"/>
          <ac:spMkLst>
            <pc:docMk/>
            <pc:sldMk cId="594939493" sldId="332"/>
            <ac:spMk id="6" creationId="{255FDEB9-D6C0-D63E-BD70-E01CD3289963}"/>
          </ac:spMkLst>
        </pc:spChg>
        <pc:spChg chg="add del mod">
          <ac:chgData name="Alexis Bórquez B." userId="c9061852-3d1e-458d-bdb2-f06686f4026f" providerId="ADAL" clId="{74B5C10A-8D8E-487D-BA48-82FC9058E35E}" dt="2024-04-26T12:34:02.827" v="1610" actId="478"/>
          <ac:spMkLst>
            <pc:docMk/>
            <pc:sldMk cId="594939493" sldId="332"/>
            <ac:spMk id="7" creationId="{316D84B6-96B6-2F1C-24BA-AF8FF5781769}"/>
          </ac:spMkLst>
        </pc:spChg>
        <pc:spChg chg="del">
          <ac:chgData name="Alexis Bórquez B." userId="c9061852-3d1e-458d-bdb2-f06686f4026f" providerId="ADAL" clId="{74B5C10A-8D8E-487D-BA48-82FC9058E35E}" dt="2024-04-26T12:34:00.439" v="1609" actId="478"/>
          <ac:spMkLst>
            <pc:docMk/>
            <pc:sldMk cId="594939493" sldId="332"/>
            <ac:spMk id="8" creationId="{938E3964-EE54-4BDC-A0A3-DC7D197FFB5C}"/>
          </ac:spMkLst>
        </pc:spChg>
        <pc:spChg chg="add mod">
          <ac:chgData name="Alexis Bórquez B." userId="c9061852-3d1e-458d-bdb2-f06686f4026f" providerId="ADAL" clId="{74B5C10A-8D8E-487D-BA48-82FC9058E35E}" dt="2024-04-29T15:36:48.602" v="3772" actId="12788"/>
          <ac:spMkLst>
            <pc:docMk/>
            <pc:sldMk cId="594939493" sldId="332"/>
            <ac:spMk id="9" creationId="{B5F57D40-E6B9-5956-9396-22E1BE3B1C26}"/>
          </ac:spMkLst>
        </pc:spChg>
        <pc:spChg chg="add mod">
          <ac:chgData name="Alexis Bórquez B." userId="c9061852-3d1e-458d-bdb2-f06686f4026f" providerId="ADAL" clId="{74B5C10A-8D8E-487D-BA48-82FC9058E35E}" dt="2024-04-29T15:36:48.602" v="3772" actId="12788"/>
          <ac:spMkLst>
            <pc:docMk/>
            <pc:sldMk cId="594939493" sldId="332"/>
            <ac:spMk id="11" creationId="{D67ECE89-ECAC-C23F-4134-48ACFBA6157D}"/>
          </ac:spMkLst>
        </pc:spChg>
        <pc:spChg chg="add del mod">
          <ac:chgData name="Alexis Bórquez B." userId="c9061852-3d1e-458d-bdb2-f06686f4026f" providerId="ADAL" clId="{74B5C10A-8D8E-487D-BA48-82FC9058E35E}" dt="2024-04-29T15:35:43.046" v="3770" actId="478"/>
          <ac:spMkLst>
            <pc:docMk/>
            <pc:sldMk cId="594939493" sldId="332"/>
            <ac:spMk id="13" creationId="{5CB21C77-8DBF-D8AB-0913-9D9EC05E74D0}"/>
          </ac:spMkLst>
        </pc:spChg>
        <pc:spChg chg="mod">
          <ac:chgData name="Alexis Bórquez B." userId="c9061852-3d1e-458d-bdb2-f06686f4026f" providerId="ADAL" clId="{74B5C10A-8D8E-487D-BA48-82FC9058E35E}" dt="2024-04-29T15:36:48.602" v="3772" actId="12788"/>
          <ac:spMkLst>
            <pc:docMk/>
            <pc:sldMk cId="594939493" sldId="332"/>
            <ac:spMk id="27" creationId="{F3F083B8-4B95-4C15-B710-4BC526A23973}"/>
          </ac:spMkLst>
        </pc:spChg>
        <pc:picChg chg="del">
          <ac:chgData name="Alexis Bórquez B." userId="c9061852-3d1e-458d-bdb2-f06686f4026f" providerId="ADAL" clId="{74B5C10A-8D8E-487D-BA48-82FC9058E35E}" dt="2024-04-26T12:33:57.116" v="1608" actId="478"/>
          <ac:picMkLst>
            <pc:docMk/>
            <pc:sldMk cId="594939493" sldId="332"/>
            <ac:picMk id="16" creationId="{790B6141-F7CE-61B0-9B65-5D924EDD3A36}"/>
          </ac:picMkLst>
        </pc:picChg>
      </pc:sldChg>
      <pc:sldChg chg="addSp delSp modSp add mod modTransition delAnim">
        <pc:chgData name="Alexis Bórquez B." userId="c9061852-3d1e-458d-bdb2-f06686f4026f" providerId="ADAL" clId="{74B5C10A-8D8E-487D-BA48-82FC9058E35E}" dt="2024-04-29T15:37:37.683" v="3774"/>
        <pc:sldMkLst>
          <pc:docMk/>
          <pc:sldMk cId="2727610893" sldId="333"/>
        </pc:sldMkLst>
        <pc:spChg chg="add mod">
          <ac:chgData name="Alexis Bórquez B." userId="c9061852-3d1e-458d-bdb2-f06686f4026f" providerId="ADAL" clId="{74B5C10A-8D8E-487D-BA48-82FC9058E35E}" dt="2024-04-29T15:37:08.510" v="3773" actId="12788"/>
          <ac:spMkLst>
            <pc:docMk/>
            <pc:sldMk cId="2727610893" sldId="333"/>
            <ac:spMk id="2" creationId="{B8A3977D-1F7D-8D45-A1A5-FE2C31CCA037}"/>
          </ac:spMkLst>
        </pc:spChg>
        <pc:spChg chg="mod">
          <ac:chgData name="Alexis Bórquez B." userId="c9061852-3d1e-458d-bdb2-f06686f4026f" providerId="ADAL" clId="{74B5C10A-8D8E-487D-BA48-82FC9058E35E}" dt="2024-04-26T13:05:44.968" v="1811" actId="1076"/>
          <ac:spMkLst>
            <pc:docMk/>
            <pc:sldMk cId="2727610893" sldId="333"/>
            <ac:spMk id="3" creationId="{6CCBF0FB-0046-4D3C-AC29-2382CF05B6D1}"/>
          </ac:spMkLst>
        </pc:spChg>
        <pc:spChg chg="add del mod">
          <ac:chgData name="Alexis Bórquez B." userId="c9061852-3d1e-458d-bdb2-f06686f4026f" providerId="ADAL" clId="{74B5C10A-8D8E-487D-BA48-82FC9058E35E}" dt="2024-04-26T13:01:43.465" v="1771" actId="478"/>
          <ac:spMkLst>
            <pc:docMk/>
            <pc:sldMk cId="2727610893" sldId="333"/>
            <ac:spMk id="7" creationId="{8D888549-73BA-031F-2011-CCCC984AD0D7}"/>
          </ac:spMkLst>
        </pc:spChg>
        <pc:spChg chg="add mod">
          <ac:chgData name="Alexis Bórquez B." userId="c9061852-3d1e-458d-bdb2-f06686f4026f" providerId="ADAL" clId="{74B5C10A-8D8E-487D-BA48-82FC9058E35E}" dt="2024-04-29T15:37:08.510" v="3773" actId="12788"/>
          <ac:spMkLst>
            <pc:docMk/>
            <pc:sldMk cId="2727610893" sldId="333"/>
            <ac:spMk id="8" creationId="{B202A322-D8EC-4CBA-723B-58BDF70C46AE}"/>
          </ac:spMkLst>
        </pc:spChg>
        <pc:spChg chg="mod">
          <ac:chgData name="Alexis Bórquez B." userId="c9061852-3d1e-458d-bdb2-f06686f4026f" providerId="ADAL" clId="{74B5C10A-8D8E-487D-BA48-82FC9058E35E}" dt="2024-04-29T15:37:08.510" v="3773" actId="12788"/>
          <ac:spMkLst>
            <pc:docMk/>
            <pc:sldMk cId="2727610893" sldId="333"/>
            <ac:spMk id="9" creationId="{B5F57D40-E6B9-5956-9396-22E1BE3B1C26}"/>
          </ac:spMkLst>
        </pc:spChg>
        <pc:spChg chg="add mod">
          <ac:chgData name="Alexis Bórquez B." userId="c9061852-3d1e-458d-bdb2-f06686f4026f" providerId="ADAL" clId="{74B5C10A-8D8E-487D-BA48-82FC9058E35E}" dt="2024-04-29T15:37:08.510" v="3773" actId="12788"/>
          <ac:spMkLst>
            <pc:docMk/>
            <pc:sldMk cId="2727610893" sldId="333"/>
            <ac:spMk id="10" creationId="{7F238AE0-D47B-1098-796F-B5286CF31903}"/>
          </ac:spMkLst>
        </pc:spChg>
        <pc:spChg chg="mod">
          <ac:chgData name="Alexis Bórquez B." userId="c9061852-3d1e-458d-bdb2-f06686f4026f" providerId="ADAL" clId="{74B5C10A-8D8E-487D-BA48-82FC9058E35E}" dt="2024-04-29T15:37:08.510" v="3773" actId="12788"/>
          <ac:spMkLst>
            <pc:docMk/>
            <pc:sldMk cId="2727610893" sldId="333"/>
            <ac:spMk id="11" creationId="{D67ECE89-ECAC-C23F-4134-48ACFBA6157D}"/>
          </ac:spMkLst>
        </pc:spChg>
        <pc:spChg chg="add mod">
          <ac:chgData name="Alexis Bórquez B." userId="c9061852-3d1e-458d-bdb2-f06686f4026f" providerId="ADAL" clId="{74B5C10A-8D8E-487D-BA48-82FC9058E35E}" dt="2024-04-29T15:37:08.510" v="3773" actId="12788"/>
          <ac:spMkLst>
            <pc:docMk/>
            <pc:sldMk cId="2727610893" sldId="333"/>
            <ac:spMk id="12" creationId="{BE8D8FAE-03E5-6EB4-4B01-5DDC500C8B4F}"/>
          </ac:spMkLst>
        </pc:spChg>
        <pc:spChg chg="del">
          <ac:chgData name="Alexis Bórquez B." userId="c9061852-3d1e-458d-bdb2-f06686f4026f" providerId="ADAL" clId="{74B5C10A-8D8E-487D-BA48-82FC9058E35E}" dt="2024-04-26T12:59:31.465" v="1730" actId="478"/>
          <ac:spMkLst>
            <pc:docMk/>
            <pc:sldMk cId="2727610893" sldId="333"/>
            <ac:spMk id="13" creationId="{5CB21C77-8DBF-D8AB-0913-9D9EC05E74D0}"/>
          </ac:spMkLst>
        </pc:spChg>
        <pc:spChg chg="mod">
          <ac:chgData name="Alexis Bórquez B." userId="c9061852-3d1e-458d-bdb2-f06686f4026f" providerId="ADAL" clId="{74B5C10A-8D8E-487D-BA48-82FC9058E35E}" dt="2024-04-29T15:37:08.510" v="3773" actId="12788"/>
          <ac:spMkLst>
            <pc:docMk/>
            <pc:sldMk cId="2727610893" sldId="333"/>
            <ac:spMk id="13" creationId="{FE420918-33F8-1C6D-63A8-AC363CDD90CB}"/>
          </ac:spMkLst>
        </pc:spChg>
        <pc:spChg chg="add mod">
          <ac:chgData name="Alexis Bórquez B." userId="c9061852-3d1e-458d-bdb2-f06686f4026f" providerId="ADAL" clId="{74B5C10A-8D8E-487D-BA48-82FC9058E35E}" dt="2024-04-29T15:37:08.510" v="3773" actId="12788"/>
          <ac:spMkLst>
            <pc:docMk/>
            <pc:sldMk cId="2727610893" sldId="333"/>
            <ac:spMk id="14" creationId="{96AEC1B0-2FC9-1EC5-74C4-300F0903BCF8}"/>
          </ac:spMkLst>
        </pc:spChg>
        <pc:spChg chg="add mod ord">
          <ac:chgData name="Alexis Bórquez B." userId="c9061852-3d1e-458d-bdb2-f06686f4026f" providerId="ADAL" clId="{74B5C10A-8D8E-487D-BA48-82FC9058E35E}" dt="2024-04-29T15:37:08.510" v="3773" actId="12788"/>
          <ac:spMkLst>
            <pc:docMk/>
            <pc:sldMk cId="2727610893" sldId="333"/>
            <ac:spMk id="15" creationId="{3AAFCFEF-2E99-5AB3-8867-E56C3FBF8DD9}"/>
          </ac:spMkLst>
        </pc:spChg>
        <pc:spChg chg="mod">
          <ac:chgData name="Alexis Bórquez B." userId="c9061852-3d1e-458d-bdb2-f06686f4026f" providerId="ADAL" clId="{74B5C10A-8D8E-487D-BA48-82FC9058E35E}" dt="2024-04-26T13:04:45.957" v="1809" actId="12788"/>
          <ac:spMkLst>
            <pc:docMk/>
            <pc:sldMk cId="2727610893" sldId="333"/>
            <ac:spMk id="27" creationId="{F3F083B8-4B95-4C15-B710-4BC526A23973}"/>
          </ac:spMkLst>
        </pc:spChg>
      </pc:sldChg>
      <pc:sldChg chg="add del">
        <pc:chgData name="Alexis Bórquez B." userId="c9061852-3d1e-458d-bdb2-f06686f4026f" providerId="ADAL" clId="{74B5C10A-8D8E-487D-BA48-82FC9058E35E}" dt="2024-04-26T13:06:21.015" v="1813" actId="47"/>
        <pc:sldMkLst>
          <pc:docMk/>
          <pc:sldMk cId="3459574359" sldId="334"/>
        </pc:sldMkLst>
      </pc:sldChg>
      <pc:sldChg chg="delSp modSp add mod ord modTransition delAnim">
        <pc:chgData name="Alexis Bórquez B." userId="c9061852-3d1e-458d-bdb2-f06686f4026f" providerId="ADAL" clId="{74B5C10A-8D8E-487D-BA48-82FC9058E35E}" dt="2024-04-29T15:37:37.683" v="3774"/>
        <pc:sldMkLst>
          <pc:docMk/>
          <pc:sldMk cId="3597572105" sldId="334"/>
        </pc:sldMkLst>
        <pc:spChg chg="mod">
          <ac:chgData name="Alexis Bórquez B." userId="c9061852-3d1e-458d-bdb2-f06686f4026f" providerId="ADAL" clId="{74B5C10A-8D8E-487D-BA48-82FC9058E35E}" dt="2024-04-26T13:14:56.353" v="1879" actId="1076"/>
          <ac:spMkLst>
            <pc:docMk/>
            <pc:sldMk cId="3597572105" sldId="334"/>
            <ac:spMk id="9" creationId="{B5F57D40-E6B9-5956-9396-22E1BE3B1C26}"/>
          </ac:spMkLst>
        </pc:spChg>
        <pc:spChg chg="mod">
          <ac:chgData name="Alexis Bórquez B." userId="c9061852-3d1e-458d-bdb2-f06686f4026f" providerId="ADAL" clId="{74B5C10A-8D8E-487D-BA48-82FC9058E35E}" dt="2024-04-26T13:14:52.282" v="1878" actId="255"/>
          <ac:spMkLst>
            <pc:docMk/>
            <pc:sldMk cId="3597572105" sldId="334"/>
            <ac:spMk id="11" creationId="{D67ECE89-ECAC-C23F-4134-48ACFBA6157D}"/>
          </ac:spMkLst>
        </pc:spChg>
        <pc:spChg chg="del mod">
          <ac:chgData name="Alexis Bórquez B." userId="c9061852-3d1e-458d-bdb2-f06686f4026f" providerId="ADAL" clId="{74B5C10A-8D8E-487D-BA48-82FC9058E35E}" dt="2024-04-26T13:14:38.734" v="1876" actId="478"/>
          <ac:spMkLst>
            <pc:docMk/>
            <pc:sldMk cId="3597572105" sldId="334"/>
            <ac:spMk id="13" creationId="{5CB21C77-8DBF-D8AB-0913-9D9EC05E74D0}"/>
          </ac:spMkLst>
        </pc:spChg>
        <pc:spChg chg="mod">
          <ac:chgData name="Alexis Bórquez B." userId="c9061852-3d1e-458d-bdb2-f06686f4026f" providerId="ADAL" clId="{74B5C10A-8D8E-487D-BA48-82FC9058E35E}" dt="2024-04-26T13:06:41.432" v="1841" actId="20577"/>
          <ac:spMkLst>
            <pc:docMk/>
            <pc:sldMk cId="3597572105" sldId="334"/>
            <ac:spMk id="27" creationId="{F3F083B8-4B95-4C15-B710-4BC526A23973}"/>
          </ac:spMkLst>
        </pc:spChg>
      </pc:sldChg>
      <pc:sldChg chg="modSp add mod ord modTransition modAnim">
        <pc:chgData name="Alexis Bórquez B." userId="c9061852-3d1e-458d-bdb2-f06686f4026f" providerId="ADAL" clId="{74B5C10A-8D8E-487D-BA48-82FC9058E35E}" dt="2024-04-29T15:43:18.559" v="3847" actId="20577"/>
        <pc:sldMkLst>
          <pc:docMk/>
          <pc:sldMk cId="3396865881" sldId="335"/>
        </pc:sldMkLst>
        <pc:spChg chg="mod">
          <ac:chgData name="Alexis Bórquez B." userId="c9061852-3d1e-458d-bdb2-f06686f4026f" providerId="ADAL" clId="{74B5C10A-8D8E-487D-BA48-82FC9058E35E}" dt="2024-04-29T12:31:39.301" v="3660" actId="12788"/>
          <ac:spMkLst>
            <pc:docMk/>
            <pc:sldMk cId="3396865881" sldId="335"/>
            <ac:spMk id="9" creationId="{B5F57D40-E6B9-5956-9396-22E1BE3B1C26}"/>
          </ac:spMkLst>
        </pc:spChg>
        <pc:spChg chg="mod">
          <ac:chgData name="Alexis Bórquez B." userId="c9061852-3d1e-458d-bdb2-f06686f4026f" providerId="ADAL" clId="{74B5C10A-8D8E-487D-BA48-82FC9058E35E}" dt="2024-04-29T12:31:39.301" v="3660" actId="12788"/>
          <ac:spMkLst>
            <pc:docMk/>
            <pc:sldMk cId="3396865881" sldId="335"/>
            <ac:spMk id="11" creationId="{D67ECE89-ECAC-C23F-4134-48ACFBA6157D}"/>
          </ac:spMkLst>
        </pc:spChg>
        <pc:spChg chg="mod">
          <ac:chgData name="Alexis Bórquez B." userId="c9061852-3d1e-458d-bdb2-f06686f4026f" providerId="ADAL" clId="{74B5C10A-8D8E-487D-BA48-82FC9058E35E}" dt="2024-04-29T15:43:18.559" v="3847" actId="20577"/>
          <ac:spMkLst>
            <pc:docMk/>
            <pc:sldMk cId="3396865881" sldId="335"/>
            <ac:spMk id="13" creationId="{5CB21C77-8DBF-D8AB-0913-9D9EC05E74D0}"/>
          </ac:spMkLst>
        </pc:spChg>
        <pc:spChg chg="mod">
          <ac:chgData name="Alexis Bórquez B." userId="c9061852-3d1e-458d-bdb2-f06686f4026f" providerId="ADAL" clId="{74B5C10A-8D8E-487D-BA48-82FC9058E35E}" dt="2024-04-29T12:31:39.301" v="3660" actId="12788"/>
          <ac:spMkLst>
            <pc:docMk/>
            <pc:sldMk cId="3396865881" sldId="335"/>
            <ac:spMk id="27" creationId="{F3F083B8-4B95-4C15-B710-4BC526A23973}"/>
          </ac:spMkLst>
        </pc:spChg>
      </pc:sldChg>
      <pc:sldChg chg="addSp modSp add mod modTransition">
        <pc:chgData name="Alexis Bórquez B." userId="c9061852-3d1e-458d-bdb2-f06686f4026f" providerId="ADAL" clId="{74B5C10A-8D8E-487D-BA48-82FC9058E35E}" dt="2024-04-29T15:37:37.683" v="3774"/>
        <pc:sldMkLst>
          <pc:docMk/>
          <pc:sldMk cId="3993024134" sldId="336"/>
        </pc:sldMkLst>
        <pc:spChg chg="add mod">
          <ac:chgData name="Alexis Bórquez B." userId="c9061852-3d1e-458d-bdb2-f06686f4026f" providerId="ADAL" clId="{74B5C10A-8D8E-487D-BA48-82FC9058E35E}" dt="2024-04-26T15:14:12.562" v="1945" actId="12788"/>
          <ac:spMkLst>
            <pc:docMk/>
            <pc:sldMk cId="3993024134" sldId="336"/>
            <ac:spMk id="6" creationId="{B07938FD-B573-18EE-DBA3-1D4502C4F998}"/>
          </ac:spMkLst>
        </pc:spChg>
        <pc:spChg chg="mod">
          <ac:chgData name="Alexis Bórquez B." userId="c9061852-3d1e-458d-bdb2-f06686f4026f" providerId="ADAL" clId="{74B5C10A-8D8E-487D-BA48-82FC9058E35E}" dt="2024-04-26T15:14:12.562" v="1945" actId="12788"/>
          <ac:spMkLst>
            <pc:docMk/>
            <pc:sldMk cId="3993024134" sldId="336"/>
            <ac:spMk id="27" creationId="{F3F083B8-4B95-4C15-B710-4BC526A23973}"/>
          </ac:spMkLst>
        </pc:spChg>
      </pc:sldChg>
      <pc:sldChg chg="addSp modSp add mod ord modTransition">
        <pc:chgData name="Alexis Bórquez B." userId="c9061852-3d1e-458d-bdb2-f06686f4026f" providerId="ADAL" clId="{74B5C10A-8D8E-487D-BA48-82FC9058E35E}" dt="2024-04-29T15:37:37.683" v="3774"/>
        <pc:sldMkLst>
          <pc:docMk/>
          <pc:sldMk cId="1317523657" sldId="337"/>
        </pc:sldMkLst>
        <pc:spChg chg="mod">
          <ac:chgData name="Alexis Bórquez B." userId="c9061852-3d1e-458d-bdb2-f06686f4026f" providerId="ADAL" clId="{74B5C10A-8D8E-487D-BA48-82FC9058E35E}" dt="2024-04-26T15:15:13.196" v="1955" actId="1076"/>
          <ac:spMkLst>
            <pc:docMk/>
            <pc:sldMk cId="1317523657" sldId="337"/>
            <ac:spMk id="27" creationId="{F3F083B8-4B95-4C15-B710-4BC526A23973}"/>
          </ac:spMkLst>
        </pc:spChg>
        <pc:picChg chg="add mod">
          <ac:chgData name="Alexis Bórquez B." userId="c9061852-3d1e-458d-bdb2-f06686f4026f" providerId="ADAL" clId="{74B5C10A-8D8E-487D-BA48-82FC9058E35E}" dt="2024-04-26T18:06:23.917" v="2487" actId="1076"/>
          <ac:picMkLst>
            <pc:docMk/>
            <pc:sldMk cId="1317523657" sldId="337"/>
            <ac:picMk id="6" creationId="{68BBD919-9CE5-029E-3160-FBF9507E8B81}"/>
          </ac:picMkLst>
        </pc:picChg>
        <pc:picChg chg="add mod">
          <ac:chgData name="Alexis Bórquez B." userId="c9061852-3d1e-458d-bdb2-f06686f4026f" providerId="ADAL" clId="{74B5C10A-8D8E-487D-BA48-82FC9058E35E}" dt="2024-04-26T18:09:45.378" v="2493" actId="14100"/>
          <ac:picMkLst>
            <pc:docMk/>
            <pc:sldMk cId="1317523657" sldId="337"/>
            <ac:picMk id="8" creationId="{FC5537AF-D70B-28DC-7579-4176613B4A1B}"/>
          </ac:picMkLst>
        </pc:picChg>
        <pc:picChg chg="add mod">
          <ac:chgData name="Alexis Bórquez B." userId="c9061852-3d1e-458d-bdb2-f06686f4026f" providerId="ADAL" clId="{74B5C10A-8D8E-487D-BA48-82FC9058E35E}" dt="2024-04-26T18:10:04.298" v="2499" actId="14100"/>
          <ac:picMkLst>
            <pc:docMk/>
            <pc:sldMk cId="1317523657" sldId="337"/>
            <ac:picMk id="10" creationId="{3893CF52-B655-18E3-8448-993C060B5C90}"/>
          </ac:picMkLst>
        </pc:picChg>
      </pc:sldChg>
      <pc:sldChg chg="addSp modSp add mod modTransition">
        <pc:chgData name="Alexis Bórquez B." userId="c9061852-3d1e-458d-bdb2-f06686f4026f" providerId="ADAL" clId="{74B5C10A-8D8E-487D-BA48-82FC9058E35E}" dt="2024-04-29T15:37:37.683" v="3774"/>
        <pc:sldMkLst>
          <pc:docMk/>
          <pc:sldMk cId="1161850702" sldId="338"/>
        </pc:sldMkLst>
        <pc:spChg chg="mod">
          <ac:chgData name="Alexis Bórquez B." userId="c9061852-3d1e-458d-bdb2-f06686f4026f" providerId="ADAL" clId="{74B5C10A-8D8E-487D-BA48-82FC9058E35E}" dt="2024-04-26T15:15:46.365" v="1962" actId="114"/>
          <ac:spMkLst>
            <pc:docMk/>
            <pc:sldMk cId="1161850702" sldId="338"/>
            <ac:spMk id="27" creationId="{F3F083B8-4B95-4C15-B710-4BC526A23973}"/>
          </ac:spMkLst>
        </pc:spChg>
        <pc:picChg chg="add mod">
          <ac:chgData name="Alexis Bórquez B." userId="c9061852-3d1e-458d-bdb2-f06686f4026f" providerId="ADAL" clId="{74B5C10A-8D8E-487D-BA48-82FC9058E35E}" dt="2024-04-26T16:43:23.037" v="2291" actId="1076"/>
          <ac:picMkLst>
            <pc:docMk/>
            <pc:sldMk cId="1161850702" sldId="338"/>
            <ac:picMk id="6" creationId="{839B97BD-568E-AFAE-89B1-35D66C057B86}"/>
          </ac:picMkLst>
        </pc:picChg>
        <pc:picChg chg="add mod">
          <ac:chgData name="Alexis Bórquez B." userId="c9061852-3d1e-458d-bdb2-f06686f4026f" providerId="ADAL" clId="{74B5C10A-8D8E-487D-BA48-82FC9058E35E}" dt="2024-04-26T16:43:37.306" v="2297" actId="1076"/>
          <ac:picMkLst>
            <pc:docMk/>
            <pc:sldMk cId="1161850702" sldId="338"/>
            <ac:picMk id="8" creationId="{481094FA-D8ED-E11B-F6B8-7990B00D26DD}"/>
          </ac:picMkLst>
        </pc:picChg>
        <pc:picChg chg="add mod">
          <ac:chgData name="Alexis Bórquez B." userId="c9061852-3d1e-458d-bdb2-f06686f4026f" providerId="ADAL" clId="{74B5C10A-8D8E-487D-BA48-82FC9058E35E}" dt="2024-04-26T16:43:51.234" v="2302" actId="1076"/>
          <ac:picMkLst>
            <pc:docMk/>
            <pc:sldMk cId="1161850702" sldId="338"/>
            <ac:picMk id="10" creationId="{46572DF0-2F21-2E9F-4BAE-E8A114A3E340}"/>
          </ac:picMkLst>
        </pc:picChg>
      </pc:sldChg>
      <pc:sldChg chg="new del">
        <pc:chgData name="Alexis Bórquez B." userId="c9061852-3d1e-458d-bdb2-f06686f4026f" providerId="ADAL" clId="{74B5C10A-8D8E-487D-BA48-82FC9058E35E}" dt="2024-04-26T15:15:29.839" v="1957" actId="680"/>
        <pc:sldMkLst>
          <pc:docMk/>
          <pc:sldMk cId="2456159273" sldId="338"/>
        </pc:sldMkLst>
      </pc:sldChg>
      <pc:sldChg chg="addSp modSp add mod ord modTransition">
        <pc:chgData name="Alexis Bórquez B." userId="c9061852-3d1e-458d-bdb2-f06686f4026f" providerId="ADAL" clId="{74B5C10A-8D8E-487D-BA48-82FC9058E35E}" dt="2024-04-29T15:37:37.683" v="3774"/>
        <pc:sldMkLst>
          <pc:docMk/>
          <pc:sldMk cId="2820713632" sldId="339"/>
        </pc:sldMkLst>
        <pc:spChg chg="mod">
          <ac:chgData name="Alexis Bórquez B." userId="c9061852-3d1e-458d-bdb2-f06686f4026f" providerId="ADAL" clId="{74B5C10A-8D8E-487D-BA48-82FC9058E35E}" dt="2024-04-26T15:17:22.134" v="1969" actId="1076"/>
          <ac:spMkLst>
            <pc:docMk/>
            <pc:sldMk cId="2820713632" sldId="339"/>
            <ac:spMk id="6" creationId="{B07938FD-B573-18EE-DBA3-1D4502C4F998}"/>
          </ac:spMkLst>
        </pc:spChg>
        <pc:spChg chg="add mod">
          <ac:chgData name="Alexis Bórquez B." userId="c9061852-3d1e-458d-bdb2-f06686f4026f" providerId="ADAL" clId="{74B5C10A-8D8E-487D-BA48-82FC9058E35E}" dt="2024-04-26T15:18:10.754" v="1979" actId="207"/>
          <ac:spMkLst>
            <pc:docMk/>
            <pc:sldMk cId="2820713632" sldId="339"/>
            <ac:spMk id="7" creationId="{4D2F5A69-82AD-51BD-7979-498E416945C9}"/>
          </ac:spMkLst>
        </pc:spChg>
        <pc:spChg chg="mod">
          <ac:chgData name="Alexis Bórquez B." userId="c9061852-3d1e-458d-bdb2-f06686f4026f" providerId="ADAL" clId="{74B5C10A-8D8E-487D-BA48-82FC9058E35E}" dt="2024-04-26T15:17:34.203" v="1970" actId="1076"/>
          <ac:spMkLst>
            <pc:docMk/>
            <pc:sldMk cId="2820713632" sldId="339"/>
            <ac:spMk id="27" creationId="{F3F083B8-4B95-4C15-B710-4BC526A23973}"/>
          </ac:spMkLst>
        </pc:spChg>
        <pc:picChg chg="add mod">
          <ac:chgData name="Alexis Bórquez B." userId="c9061852-3d1e-458d-bdb2-f06686f4026f" providerId="ADAL" clId="{74B5C10A-8D8E-487D-BA48-82FC9058E35E}" dt="2024-04-26T17:04:50.890" v="2362" actId="1036"/>
          <ac:picMkLst>
            <pc:docMk/>
            <pc:sldMk cId="2820713632" sldId="339"/>
            <ac:picMk id="9" creationId="{C4E92FAB-216E-75C1-3616-4E57C725676C}"/>
          </ac:picMkLst>
        </pc:picChg>
        <pc:picChg chg="add mod">
          <ac:chgData name="Alexis Bórquez B." userId="c9061852-3d1e-458d-bdb2-f06686f4026f" providerId="ADAL" clId="{74B5C10A-8D8E-487D-BA48-82FC9058E35E}" dt="2024-04-26T17:04:50.890" v="2362" actId="1036"/>
          <ac:picMkLst>
            <pc:docMk/>
            <pc:sldMk cId="2820713632" sldId="339"/>
            <ac:picMk id="11" creationId="{7F40225B-4301-E5F5-0FD8-45A5B55708D8}"/>
          </ac:picMkLst>
        </pc:picChg>
        <pc:picChg chg="add mod modCrop">
          <ac:chgData name="Alexis Bórquez B." userId="c9061852-3d1e-458d-bdb2-f06686f4026f" providerId="ADAL" clId="{74B5C10A-8D8E-487D-BA48-82FC9058E35E}" dt="2024-04-26T17:04:56.022" v="2386" actId="1035"/>
          <ac:picMkLst>
            <pc:docMk/>
            <pc:sldMk cId="2820713632" sldId="339"/>
            <ac:picMk id="13" creationId="{33D0004A-E5E6-4153-CC66-C0C9B28A74B5}"/>
          </ac:picMkLst>
        </pc:picChg>
        <pc:picChg chg="add mod">
          <ac:chgData name="Alexis Bórquez B." userId="c9061852-3d1e-458d-bdb2-f06686f4026f" providerId="ADAL" clId="{74B5C10A-8D8E-487D-BA48-82FC9058E35E}" dt="2024-04-26T17:04:50.890" v="2362" actId="1036"/>
          <ac:picMkLst>
            <pc:docMk/>
            <pc:sldMk cId="2820713632" sldId="339"/>
            <ac:picMk id="15" creationId="{B4F1D1AC-2DEB-89E7-EF01-F673F3731694}"/>
          </ac:picMkLst>
        </pc:picChg>
      </pc:sldChg>
      <pc:sldChg chg="addSp delSp modSp add mod modTransition delAnim">
        <pc:chgData name="Alexis Bórquez B." userId="c9061852-3d1e-458d-bdb2-f06686f4026f" providerId="ADAL" clId="{74B5C10A-8D8E-487D-BA48-82FC9058E35E}" dt="2024-04-29T16:27:23.317" v="3888" actId="478"/>
        <pc:sldMkLst>
          <pc:docMk/>
          <pc:sldMk cId="885373925" sldId="340"/>
        </pc:sldMkLst>
        <pc:spChg chg="del">
          <ac:chgData name="Alexis Bórquez B." userId="c9061852-3d1e-458d-bdb2-f06686f4026f" providerId="ADAL" clId="{74B5C10A-8D8E-487D-BA48-82FC9058E35E}" dt="2024-04-29T16:27:23.317" v="3888" actId="478"/>
          <ac:spMkLst>
            <pc:docMk/>
            <pc:sldMk cId="885373925" sldId="340"/>
            <ac:spMk id="6" creationId="{255FDEB9-D6C0-D63E-BD70-E01CD3289963}"/>
          </ac:spMkLst>
        </pc:spChg>
        <pc:spChg chg="mod">
          <ac:chgData name="Alexis Bórquez B." userId="c9061852-3d1e-458d-bdb2-f06686f4026f" providerId="ADAL" clId="{74B5C10A-8D8E-487D-BA48-82FC9058E35E}" dt="2024-04-26T15:43:02.859" v="2056" actId="20577"/>
          <ac:spMkLst>
            <pc:docMk/>
            <pc:sldMk cId="885373925" sldId="340"/>
            <ac:spMk id="27" creationId="{F3F083B8-4B95-4C15-B710-4BC526A23973}"/>
          </ac:spMkLst>
        </pc:spChg>
        <pc:picChg chg="add mod">
          <ac:chgData name="Alexis Bórquez B." userId="c9061852-3d1e-458d-bdb2-f06686f4026f" providerId="ADAL" clId="{74B5C10A-8D8E-487D-BA48-82FC9058E35E}" dt="2024-04-26T15:48:54.611" v="2061" actId="1076"/>
          <ac:picMkLst>
            <pc:docMk/>
            <pc:sldMk cId="885373925" sldId="340"/>
            <ac:picMk id="7" creationId="{28C47F9F-2F7B-C04B-D51E-61641CEEEC9D}"/>
          </ac:picMkLst>
        </pc:picChg>
        <pc:picChg chg="add mod">
          <ac:chgData name="Alexis Bórquez B." userId="c9061852-3d1e-458d-bdb2-f06686f4026f" providerId="ADAL" clId="{74B5C10A-8D8E-487D-BA48-82FC9058E35E}" dt="2024-04-26T15:49:25.011" v="2066" actId="1076"/>
          <ac:picMkLst>
            <pc:docMk/>
            <pc:sldMk cId="885373925" sldId="340"/>
            <ac:picMk id="10" creationId="{C26916CA-C228-7981-E67B-E6C9235A894A}"/>
          </ac:picMkLst>
        </pc:picChg>
        <pc:picChg chg="add mod">
          <ac:chgData name="Alexis Bórquez B." userId="c9061852-3d1e-458d-bdb2-f06686f4026f" providerId="ADAL" clId="{74B5C10A-8D8E-487D-BA48-82FC9058E35E}" dt="2024-04-26T15:50:59.387" v="2075" actId="1076"/>
          <ac:picMkLst>
            <pc:docMk/>
            <pc:sldMk cId="885373925" sldId="340"/>
            <ac:picMk id="12" creationId="{8B09BE7A-1007-C8A5-4899-B15709F8593B}"/>
          </ac:picMkLst>
        </pc:picChg>
        <pc:picChg chg="add mod">
          <ac:chgData name="Alexis Bórquez B." userId="c9061852-3d1e-458d-bdb2-f06686f4026f" providerId="ADAL" clId="{74B5C10A-8D8E-487D-BA48-82FC9058E35E}" dt="2024-04-26T15:52:10.498" v="2082" actId="1076"/>
          <ac:picMkLst>
            <pc:docMk/>
            <pc:sldMk cId="885373925" sldId="340"/>
            <ac:picMk id="14" creationId="{53B44561-25F0-A632-25B2-AA641B61BDE2}"/>
          </ac:picMkLst>
        </pc:picChg>
        <pc:picChg chg="add mod">
          <ac:chgData name="Alexis Bórquez B." userId="c9061852-3d1e-458d-bdb2-f06686f4026f" providerId="ADAL" clId="{74B5C10A-8D8E-487D-BA48-82FC9058E35E}" dt="2024-04-26T15:53:15.776" v="2089" actId="1076"/>
          <ac:picMkLst>
            <pc:docMk/>
            <pc:sldMk cId="885373925" sldId="340"/>
            <ac:picMk id="16" creationId="{9C802C9C-6FC8-9520-1AC4-EE9E0F3D9C55}"/>
          </ac:picMkLst>
        </pc:picChg>
        <pc:picChg chg="add mod">
          <ac:chgData name="Alexis Bórquez B." userId="c9061852-3d1e-458d-bdb2-f06686f4026f" providerId="ADAL" clId="{74B5C10A-8D8E-487D-BA48-82FC9058E35E}" dt="2024-04-26T15:53:52.842" v="2095" actId="1076"/>
          <ac:picMkLst>
            <pc:docMk/>
            <pc:sldMk cId="885373925" sldId="340"/>
            <ac:picMk id="18" creationId="{F84C7CF1-9417-073B-14D3-A6367942093C}"/>
          </ac:picMkLst>
        </pc:picChg>
      </pc:sldChg>
      <pc:sldChg chg="new del">
        <pc:chgData name="Alexis Bórquez B." userId="c9061852-3d1e-458d-bdb2-f06686f4026f" providerId="ADAL" clId="{74B5C10A-8D8E-487D-BA48-82FC9058E35E}" dt="2024-04-26T15:42:29.314" v="2039" actId="680"/>
        <pc:sldMkLst>
          <pc:docMk/>
          <pc:sldMk cId="2754431870" sldId="340"/>
        </pc:sldMkLst>
      </pc:sldChg>
      <pc:sldChg chg="delSp modSp add mod ord modTransition">
        <pc:chgData name="Alexis Bórquez B." userId="c9061852-3d1e-458d-bdb2-f06686f4026f" providerId="ADAL" clId="{74B5C10A-8D8E-487D-BA48-82FC9058E35E}" dt="2024-04-29T15:37:37.683" v="3774"/>
        <pc:sldMkLst>
          <pc:docMk/>
          <pc:sldMk cId="1364210921" sldId="341"/>
        </pc:sldMkLst>
        <pc:spChg chg="del">
          <ac:chgData name="Alexis Bórquez B." userId="c9061852-3d1e-458d-bdb2-f06686f4026f" providerId="ADAL" clId="{74B5C10A-8D8E-487D-BA48-82FC9058E35E}" dt="2024-04-26T16:07:34.954" v="2127" actId="478"/>
          <ac:spMkLst>
            <pc:docMk/>
            <pc:sldMk cId="1364210921" sldId="341"/>
            <ac:spMk id="6" creationId="{255FDEB9-D6C0-D63E-BD70-E01CD3289963}"/>
          </ac:spMkLst>
        </pc:spChg>
        <pc:spChg chg="mod">
          <ac:chgData name="Alexis Bórquez B." userId="c9061852-3d1e-458d-bdb2-f06686f4026f" providerId="ADAL" clId="{74B5C10A-8D8E-487D-BA48-82FC9058E35E}" dt="2024-04-26T16:07:39.292" v="2128" actId="1076"/>
          <ac:spMkLst>
            <pc:docMk/>
            <pc:sldMk cId="1364210921" sldId="341"/>
            <ac:spMk id="8" creationId="{938E3964-EE54-4BDC-A0A3-DC7D197FFB5C}"/>
          </ac:spMkLst>
        </pc:spChg>
      </pc:sldChg>
      <pc:sldChg chg="addSp delSp modSp add mod modTransition">
        <pc:chgData name="Alexis Bórquez B." userId="c9061852-3d1e-458d-bdb2-f06686f4026f" providerId="ADAL" clId="{74B5C10A-8D8E-487D-BA48-82FC9058E35E}" dt="2024-04-29T16:31:16.571" v="3915" actId="1076"/>
        <pc:sldMkLst>
          <pc:docMk/>
          <pc:sldMk cId="4094949181" sldId="342"/>
        </pc:sldMkLst>
        <pc:spChg chg="mod">
          <ac:chgData name="Alexis Bórquez B." userId="c9061852-3d1e-458d-bdb2-f06686f4026f" providerId="ADAL" clId="{74B5C10A-8D8E-487D-BA48-82FC9058E35E}" dt="2024-04-29T16:31:16.571" v="3915" actId="1076"/>
          <ac:spMkLst>
            <pc:docMk/>
            <pc:sldMk cId="4094949181" sldId="342"/>
            <ac:spMk id="6" creationId="{255FDEB9-D6C0-D63E-BD70-E01CD3289963}"/>
          </ac:spMkLst>
        </pc:spChg>
        <pc:spChg chg="mod">
          <ac:chgData name="Alexis Bórquez B." userId="c9061852-3d1e-458d-bdb2-f06686f4026f" providerId="ADAL" clId="{74B5C10A-8D8E-487D-BA48-82FC9058E35E}" dt="2024-04-26T16:13:15.946" v="2150" actId="14100"/>
          <ac:spMkLst>
            <pc:docMk/>
            <pc:sldMk cId="4094949181" sldId="342"/>
            <ac:spMk id="27" creationId="{F3F083B8-4B95-4C15-B710-4BC526A23973}"/>
          </ac:spMkLst>
        </pc:spChg>
        <pc:picChg chg="add mod">
          <ac:chgData name="Alexis Bórquez B." userId="c9061852-3d1e-458d-bdb2-f06686f4026f" providerId="ADAL" clId="{74B5C10A-8D8E-487D-BA48-82FC9058E35E}" dt="2024-04-26T16:18:55.938" v="2159"/>
          <ac:picMkLst>
            <pc:docMk/>
            <pc:sldMk cId="4094949181" sldId="342"/>
            <ac:picMk id="2" creationId="{EFB07572-1A6F-FF56-98DA-A7DD086033AE}"/>
          </ac:picMkLst>
        </pc:picChg>
        <pc:picChg chg="del">
          <ac:chgData name="Alexis Bórquez B." userId="c9061852-3d1e-458d-bdb2-f06686f4026f" providerId="ADAL" clId="{74B5C10A-8D8E-487D-BA48-82FC9058E35E}" dt="2024-04-26T16:17:00.530" v="2153" actId="478"/>
          <ac:picMkLst>
            <pc:docMk/>
            <pc:sldMk cId="4094949181" sldId="342"/>
            <ac:picMk id="7" creationId="{13620693-F308-C65E-CDE6-B9AAC1396CF9}"/>
          </ac:picMkLst>
        </pc:picChg>
        <pc:picChg chg="add mod">
          <ac:chgData name="Alexis Bórquez B." userId="c9061852-3d1e-458d-bdb2-f06686f4026f" providerId="ADAL" clId="{74B5C10A-8D8E-487D-BA48-82FC9058E35E}" dt="2024-04-26T16:19:22.706" v="2164" actId="1076"/>
          <ac:picMkLst>
            <pc:docMk/>
            <pc:sldMk cId="4094949181" sldId="342"/>
            <ac:picMk id="8" creationId="{6D28EE70-7AB5-29D0-A719-1F3ABEA15EDB}"/>
          </ac:picMkLst>
        </pc:picChg>
        <pc:picChg chg="del">
          <ac:chgData name="Alexis Bórquez B." userId="c9061852-3d1e-458d-bdb2-f06686f4026f" providerId="ADAL" clId="{74B5C10A-8D8E-487D-BA48-82FC9058E35E}" dt="2024-04-26T16:17:01.840" v="2155" actId="478"/>
          <ac:picMkLst>
            <pc:docMk/>
            <pc:sldMk cId="4094949181" sldId="342"/>
            <ac:picMk id="9" creationId="{50B91A20-1830-DABA-62F5-FCE4396B0859}"/>
          </ac:picMkLst>
        </pc:picChg>
        <pc:picChg chg="add del mod">
          <ac:chgData name="Alexis Bórquez B." userId="c9061852-3d1e-458d-bdb2-f06686f4026f" providerId="ADAL" clId="{74B5C10A-8D8E-487D-BA48-82FC9058E35E}" dt="2024-04-26T16:19:43.736" v="2166" actId="478"/>
          <ac:picMkLst>
            <pc:docMk/>
            <pc:sldMk cId="4094949181" sldId="342"/>
            <ac:picMk id="10" creationId="{544EB125-FE32-5E9A-A208-3FF0A8A5A197}"/>
          </ac:picMkLst>
        </pc:picChg>
        <pc:picChg chg="del mod">
          <ac:chgData name="Alexis Bórquez B." userId="c9061852-3d1e-458d-bdb2-f06686f4026f" providerId="ADAL" clId="{74B5C10A-8D8E-487D-BA48-82FC9058E35E}" dt="2024-04-26T16:17:01.244" v="2154" actId="478"/>
          <ac:picMkLst>
            <pc:docMk/>
            <pc:sldMk cId="4094949181" sldId="342"/>
            <ac:picMk id="11" creationId="{334E2F55-9DDF-7C03-5D17-3F8059A99577}"/>
          </ac:picMkLst>
        </pc:picChg>
        <pc:picChg chg="add del mod">
          <ac:chgData name="Alexis Bórquez B." userId="c9061852-3d1e-458d-bdb2-f06686f4026f" providerId="ADAL" clId="{74B5C10A-8D8E-487D-BA48-82FC9058E35E}" dt="2024-04-26T16:20:13.469" v="2170" actId="478"/>
          <ac:picMkLst>
            <pc:docMk/>
            <pc:sldMk cId="4094949181" sldId="342"/>
            <ac:picMk id="12" creationId="{FF7AE68B-F7E3-28B6-55D0-7387515BEE28}"/>
          </ac:picMkLst>
        </pc:picChg>
        <pc:picChg chg="add mod">
          <ac:chgData name="Alexis Bórquez B." userId="c9061852-3d1e-458d-bdb2-f06686f4026f" providerId="ADAL" clId="{74B5C10A-8D8E-487D-BA48-82FC9058E35E}" dt="2024-04-26T16:20:18.562" v="2173" actId="14100"/>
          <ac:picMkLst>
            <pc:docMk/>
            <pc:sldMk cId="4094949181" sldId="342"/>
            <ac:picMk id="13" creationId="{46D1B3BF-6EA3-7427-CC16-20D259549A7C}"/>
          </ac:picMkLst>
        </pc:picChg>
        <pc:picChg chg="add mod modCrop">
          <ac:chgData name="Alexis Bórquez B." userId="c9061852-3d1e-458d-bdb2-f06686f4026f" providerId="ADAL" clId="{74B5C10A-8D8E-487D-BA48-82FC9058E35E}" dt="2024-04-26T16:21:24.262" v="2184" actId="14100"/>
          <ac:picMkLst>
            <pc:docMk/>
            <pc:sldMk cId="4094949181" sldId="342"/>
            <ac:picMk id="14" creationId="{D9344AC0-AD3A-4946-4962-5A861E12B9F6}"/>
          </ac:picMkLst>
        </pc:picChg>
        <pc:picChg chg="add del mod">
          <ac:chgData name="Alexis Bórquez B." userId="c9061852-3d1e-458d-bdb2-f06686f4026f" providerId="ADAL" clId="{74B5C10A-8D8E-487D-BA48-82FC9058E35E}" dt="2024-04-26T16:37:16.745" v="2189" actId="21"/>
          <ac:picMkLst>
            <pc:docMk/>
            <pc:sldMk cId="4094949181" sldId="342"/>
            <ac:picMk id="16" creationId="{CCA1EEDB-A641-30AC-F1EC-DBE5AA0D719C}"/>
          </ac:picMkLst>
        </pc:picChg>
      </pc:sldChg>
      <pc:sldChg chg="modAnim">
        <pc:chgData name="Alexis Bórquez B." userId="c9061852-3d1e-458d-bdb2-f06686f4026f" providerId="ADAL" clId="{74B5C10A-8D8E-487D-BA48-82FC9058E35E}" dt="2024-04-29T15:34:35.966" v="3769"/>
        <pc:sldMkLst>
          <pc:docMk/>
          <pc:sldMk cId="4044269743" sldId="343"/>
        </pc:sldMkLst>
      </pc:sldChg>
      <pc:sldChg chg="addSp delSp modSp mod modTransition delAnim modAnim">
        <pc:chgData name="Alexis Bórquez B." userId="c9061852-3d1e-458d-bdb2-f06686f4026f" providerId="ADAL" clId="{74B5C10A-8D8E-487D-BA48-82FC9058E35E}" dt="2024-04-29T15:37:37.683" v="3774"/>
        <pc:sldMkLst>
          <pc:docMk/>
          <pc:sldMk cId="3546538527" sldId="344"/>
        </pc:sldMkLst>
        <pc:spChg chg="add mod">
          <ac:chgData name="Alexis Bórquez B." userId="c9061852-3d1e-458d-bdb2-f06686f4026f" providerId="ADAL" clId="{74B5C10A-8D8E-487D-BA48-82FC9058E35E}" dt="2024-04-29T12:33:20.812" v="3673" actId="20577"/>
          <ac:spMkLst>
            <pc:docMk/>
            <pc:sldMk cId="3546538527" sldId="344"/>
            <ac:spMk id="2" creationId="{C5D315F7-996C-D794-FDE1-441381191876}"/>
          </ac:spMkLst>
        </pc:spChg>
        <pc:spChg chg="add del mod">
          <ac:chgData name="Alexis Bórquez B." userId="c9061852-3d1e-458d-bdb2-f06686f4026f" providerId="ADAL" clId="{74B5C10A-8D8E-487D-BA48-82FC9058E35E}" dt="2024-04-29T13:11:52.297" v="3693" actId="478"/>
          <ac:spMkLst>
            <pc:docMk/>
            <pc:sldMk cId="3546538527" sldId="344"/>
            <ac:spMk id="6" creationId="{5FCEF9E5-8A28-5556-2B03-2B5606BA0EE4}"/>
          </ac:spMkLst>
        </pc:spChg>
        <pc:spChg chg="add del mod">
          <ac:chgData name="Alexis Bórquez B." userId="c9061852-3d1e-458d-bdb2-f06686f4026f" providerId="ADAL" clId="{74B5C10A-8D8E-487D-BA48-82FC9058E35E}" dt="2024-04-28T18:23:41.832" v="2554" actId="478"/>
          <ac:spMkLst>
            <pc:docMk/>
            <pc:sldMk cId="3546538527" sldId="344"/>
            <ac:spMk id="7" creationId="{7FE543FC-9305-6F26-079A-FA000B15C239}"/>
          </ac:spMkLst>
        </pc:spChg>
        <pc:spChg chg="add del mod ord">
          <ac:chgData name="Alexis Bórquez B." userId="c9061852-3d1e-458d-bdb2-f06686f4026f" providerId="ADAL" clId="{74B5C10A-8D8E-487D-BA48-82FC9058E35E}" dt="2024-04-29T12:33:35.758" v="3674" actId="478"/>
          <ac:spMkLst>
            <pc:docMk/>
            <pc:sldMk cId="3546538527" sldId="344"/>
            <ac:spMk id="8" creationId="{5CB21C77-8DBF-D8AB-0913-9D9EC05E74D0}"/>
          </ac:spMkLst>
        </pc:spChg>
        <pc:spChg chg="mod">
          <ac:chgData name="Alexis Bórquez B." userId="c9061852-3d1e-458d-bdb2-f06686f4026f" providerId="ADAL" clId="{74B5C10A-8D8E-487D-BA48-82FC9058E35E}" dt="2024-04-28T17:37:57.894" v="2508" actId="20577"/>
          <ac:spMkLst>
            <pc:docMk/>
            <pc:sldMk cId="3546538527" sldId="344"/>
            <ac:spMk id="9" creationId="{B5F57D40-E6B9-5956-9396-22E1BE3B1C26}"/>
          </ac:spMkLst>
        </pc:spChg>
        <pc:spChg chg="add mod ord">
          <ac:chgData name="Alexis Bórquez B." userId="c9061852-3d1e-458d-bdb2-f06686f4026f" providerId="ADAL" clId="{74B5C10A-8D8E-487D-BA48-82FC9058E35E}" dt="2024-04-29T12:37:56.145" v="3690" actId="1076"/>
          <ac:spMkLst>
            <pc:docMk/>
            <pc:sldMk cId="3546538527" sldId="344"/>
            <ac:spMk id="10" creationId="{09535276-C0B2-7798-FB8C-61F295B08E8F}"/>
          </ac:spMkLst>
        </pc:spChg>
        <pc:spChg chg="mod">
          <ac:chgData name="Alexis Bórquez B." userId="c9061852-3d1e-458d-bdb2-f06686f4026f" providerId="ADAL" clId="{74B5C10A-8D8E-487D-BA48-82FC9058E35E}" dt="2024-04-29T13:12:57.358" v="3697" actId="1076"/>
          <ac:spMkLst>
            <pc:docMk/>
            <pc:sldMk cId="3546538527" sldId="344"/>
            <ac:spMk id="11" creationId="{D67ECE89-ECAC-C23F-4134-48ACFBA6157D}"/>
          </ac:spMkLst>
        </pc:spChg>
        <pc:spChg chg="del mod ord">
          <ac:chgData name="Alexis Bórquez B." userId="c9061852-3d1e-458d-bdb2-f06686f4026f" providerId="ADAL" clId="{74B5C10A-8D8E-487D-BA48-82FC9058E35E}" dt="2024-04-28T19:16:24.365" v="2652" actId="21"/>
          <ac:spMkLst>
            <pc:docMk/>
            <pc:sldMk cId="3546538527" sldId="344"/>
            <ac:spMk id="13" creationId="{5CB21C77-8DBF-D8AB-0913-9D9EC05E74D0}"/>
          </ac:spMkLst>
        </pc:spChg>
      </pc:sldChg>
      <pc:sldChg chg="addSp delSp modSp new del mod addAnim delAnim modAnim">
        <pc:chgData name="Alexis Bórquez B." userId="c9061852-3d1e-458d-bdb2-f06686f4026f" providerId="ADAL" clId="{74B5C10A-8D8E-487D-BA48-82FC9058E35E}" dt="2024-04-28T20:12:15.627" v="2839" actId="2696"/>
        <pc:sldMkLst>
          <pc:docMk/>
          <pc:sldMk cId="2099025362" sldId="345"/>
        </pc:sldMkLst>
        <pc:spChg chg="del">
          <ac:chgData name="Alexis Bórquez B." userId="c9061852-3d1e-458d-bdb2-f06686f4026f" providerId="ADAL" clId="{74B5C10A-8D8E-487D-BA48-82FC9058E35E}" dt="2024-04-28T19:16:29.339" v="2654" actId="478"/>
          <ac:spMkLst>
            <pc:docMk/>
            <pc:sldMk cId="2099025362" sldId="345"/>
            <ac:spMk id="2" creationId="{5B60C6B8-990E-597F-9692-46DFA232B3F4}"/>
          </ac:spMkLst>
        </pc:spChg>
        <pc:spChg chg="del">
          <ac:chgData name="Alexis Bórquez B." userId="c9061852-3d1e-458d-bdb2-f06686f4026f" providerId="ADAL" clId="{74B5C10A-8D8E-487D-BA48-82FC9058E35E}" dt="2024-04-28T19:16:30.657" v="2655" actId="478"/>
          <ac:spMkLst>
            <pc:docMk/>
            <pc:sldMk cId="2099025362" sldId="345"/>
            <ac:spMk id="3" creationId="{CBA80D6A-5C66-047C-B17C-EBCCA9188600}"/>
          </ac:spMkLst>
        </pc:spChg>
        <pc:spChg chg="del">
          <ac:chgData name="Alexis Bórquez B." userId="c9061852-3d1e-458d-bdb2-f06686f4026f" providerId="ADAL" clId="{74B5C10A-8D8E-487D-BA48-82FC9058E35E}" dt="2024-04-28T19:16:31.777" v="2656" actId="478"/>
          <ac:spMkLst>
            <pc:docMk/>
            <pc:sldMk cId="2099025362" sldId="345"/>
            <ac:spMk id="6" creationId="{DE04E97F-4DAB-9AE3-FA88-CA87975257F2}"/>
          </ac:spMkLst>
        </pc:spChg>
        <pc:spChg chg="del">
          <ac:chgData name="Alexis Bórquez B." userId="c9061852-3d1e-458d-bdb2-f06686f4026f" providerId="ADAL" clId="{74B5C10A-8D8E-487D-BA48-82FC9058E35E}" dt="2024-04-28T19:16:37.972" v="2660" actId="478"/>
          <ac:spMkLst>
            <pc:docMk/>
            <pc:sldMk cId="2099025362" sldId="345"/>
            <ac:spMk id="7" creationId="{342B00C3-617C-D027-8017-38C2FAE09FDD}"/>
          </ac:spMkLst>
        </pc:spChg>
        <pc:spChg chg="add del mod">
          <ac:chgData name="Alexis Bórquez B." userId="c9061852-3d1e-458d-bdb2-f06686f4026f" providerId="ADAL" clId="{74B5C10A-8D8E-487D-BA48-82FC9058E35E}" dt="2024-04-28T19:17:35.237" v="2665" actId="21"/>
          <ac:spMkLst>
            <pc:docMk/>
            <pc:sldMk cId="2099025362" sldId="345"/>
            <ac:spMk id="13" creationId="{5CB21C77-8DBF-D8AB-0913-9D9EC05E74D0}"/>
          </ac:spMkLst>
        </pc:spChg>
      </pc:sldChg>
      <pc:sldChg chg="modSp add mod modTransition modAnim">
        <pc:chgData name="Alexis Bórquez B." userId="c9061852-3d1e-458d-bdb2-f06686f4026f" providerId="ADAL" clId="{74B5C10A-8D8E-487D-BA48-82FC9058E35E}" dt="2024-04-29T15:48:31.120" v="3853"/>
        <pc:sldMkLst>
          <pc:docMk/>
          <pc:sldMk cId="2063736474" sldId="346"/>
        </pc:sldMkLst>
        <pc:spChg chg="mod">
          <ac:chgData name="Alexis Bórquez B." userId="c9061852-3d1e-458d-bdb2-f06686f4026f" providerId="ADAL" clId="{74B5C10A-8D8E-487D-BA48-82FC9058E35E}" dt="2024-04-28T19:44:12.995" v="2708"/>
          <ac:spMkLst>
            <pc:docMk/>
            <pc:sldMk cId="2063736474" sldId="346"/>
            <ac:spMk id="2" creationId="{C5D315F7-996C-D794-FDE1-441381191876}"/>
          </ac:spMkLst>
        </pc:spChg>
        <pc:spChg chg="mod">
          <ac:chgData name="Alexis Bórquez B." userId="c9061852-3d1e-458d-bdb2-f06686f4026f" providerId="ADAL" clId="{74B5C10A-8D8E-487D-BA48-82FC9058E35E}" dt="2024-04-28T19:50:03.287" v="2749" actId="14100"/>
          <ac:spMkLst>
            <pc:docMk/>
            <pc:sldMk cId="2063736474" sldId="346"/>
            <ac:spMk id="8" creationId="{5CB21C77-8DBF-D8AB-0913-9D9EC05E74D0}"/>
          </ac:spMkLst>
        </pc:spChg>
        <pc:spChg chg="mod">
          <ac:chgData name="Alexis Bórquez B." userId="c9061852-3d1e-458d-bdb2-f06686f4026f" providerId="ADAL" clId="{74B5C10A-8D8E-487D-BA48-82FC9058E35E}" dt="2024-04-29T13:14:52.707" v="3707" actId="1076"/>
          <ac:spMkLst>
            <pc:docMk/>
            <pc:sldMk cId="2063736474" sldId="346"/>
            <ac:spMk id="11" creationId="{D67ECE89-ECAC-C23F-4134-48ACFBA6157D}"/>
          </ac:spMkLst>
        </pc:spChg>
      </pc:sldChg>
      <pc:sldChg chg="modSp add mod modTransition modAnim">
        <pc:chgData name="Alexis Bórquez B." userId="c9061852-3d1e-458d-bdb2-f06686f4026f" providerId="ADAL" clId="{74B5C10A-8D8E-487D-BA48-82FC9058E35E}" dt="2024-04-29T15:56:43.408" v="3858"/>
        <pc:sldMkLst>
          <pc:docMk/>
          <pc:sldMk cId="425172986" sldId="347"/>
        </pc:sldMkLst>
        <pc:spChg chg="mod">
          <ac:chgData name="Alexis Bórquez B." userId="c9061852-3d1e-458d-bdb2-f06686f4026f" providerId="ADAL" clId="{74B5C10A-8D8E-487D-BA48-82FC9058E35E}" dt="2024-04-28T19:59:54.551" v="2828" actId="14100"/>
          <ac:spMkLst>
            <pc:docMk/>
            <pc:sldMk cId="425172986" sldId="347"/>
            <ac:spMk id="2" creationId="{C5D315F7-996C-D794-FDE1-441381191876}"/>
          </ac:spMkLst>
        </pc:spChg>
        <pc:spChg chg="mod">
          <ac:chgData name="Alexis Bórquez B." userId="c9061852-3d1e-458d-bdb2-f06686f4026f" providerId="ADAL" clId="{74B5C10A-8D8E-487D-BA48-82FC9058E35E}" dt="2024-04-28T20:11:52.470" v="2838" actId="20577"/>
          <ac:spMkLst>
            <pc:docMk/>
            <pc:sldMk cId="425172986" sldId="347"/>
            <ac:spMk id="8" creationId="{5CB21C77-8DBF-D8AB-0913-9D9EC05E74D0}"/>
          </ac:spMkLst>
        </pc:spChg>
        <pc:spChg chg="mod">
          <ac:chgData name="Alexis Bórquez B." userId="c9061852-3d1e-458d-bdb2-f06686f4026f" providerId="ADAL" clId="{74B5C10A-8D8E-487D-BA48-82FC9058E35E}" dt="2024-04-28T20:10:08.157" v="2834" actId="255"/>
          <ac:spMkLst>
            <pc:docMk/>
            <pc:sldMk cId="425172986" sldId="347"/>
            <ac:spMk id="11" creationId="{D67ECE89-ECAC-C23F-4134-48ACFBA6157D}"/>
          </ac:spMkLst>
        </pc:spChg>
      </pc:sldChg>
      <pc:sldChg chg="addSp delSp modSp add mod ord modTransition setBg modAnim">
        <pc:chgData name="Alexis Bórquez B." userId="c9061852-3d1e-458d-bdb2-f06686f4026f" providerId="ADAL" clId="{74B5C10A-8D8E-487D-BA48-82FC9058E35E}" dt="2024-04-29T15:37:37.683" v="3774"/>
        <pc:sldMkLst>
          <pc:docMk/>
          <pc:sldMk cId="3397121248" sldId="348"/>
        </pc:sldMkLst>
        <pc:spChg chg="add del mod">
          <ac:chgData name="Alexis Bórquez B." userId="c9061852-3d1e-458d-bdb2-f06686f4026f" providerId="ADAL" clId="{74B5C10A-8D8E-487D-BA48-82FC9058E35E}" dt="2024-04-29T13:17:32.683" v="3711" actId="478"/>
          <ac:spMkLst>
            <pc:docMk/>
            <pc:sldMk cId="3397121248" sldId="348"/>
            <ac:spMk id="3" creationId="{73941870-1D34-A647-5F0D-DAE2D11C2DC5}"/>
          </ac:spMkLst>
        </pc:spChg>
        <pc:spChg chg="del mod">
          <ac:chgData name="Alexis Bórquez B." userId="c9061852-3d1e-458d-bdb2-f06686f4026f" providerId="ADAL" clId="{74B5C10A-8D8E-487D-BA48-82FC9058E35E}" dt="2024-04-29T13:17:26.808" v="3708" actId="478"/>
          <ac:spMkLst>
            <pc:docMk/>
            <pc:sldMk cId="3397121248" sldId="348"/>
            <ac:spMk id="4" creationId="{A3D64C50-A740-468A-8AB6-F949358D80A6}"/>
          </ac:spMkLst>
        </pc:spChg>
        <pc:spChg chg="del mod">
          <ac:chgData name="Alexis Bórquez B." userId="c9061852-3d1e-458d-bdb2-f06686f4026f" providerId="ADAL" clId="{74B5C10A-8D8E-487D-BA48-82FC9058E35E}" dt="2024-04-29T13:17:31.032" v="3710" actId="478"/>
          <ac:spMkLst>
            <pc:docMk/>
            <pc:sldMk cId="3397121248" sldId="348"/>
            <ac:spMk id="5" creationId="{28F94A06-38B8-4C8F-ABF0-FB763704D01F}"/>
          </ac:spMkLst>
        </pc:spChg>
        <pc:spChg chg="add del mod">
          <ac:chgData name="Alexis Bórquez B." userId="c9061852-3d1e-458d-bdb2-f06686f4026f" providerId="ADAL" clId="{74B5C10A-8D8E-487D-BA48-82FC9058E35E}" dt="2024-04-29T13:17:28.558" v="3709" actId="478"/>
          <ac:spMkLst>
            <pc:docMk/>
            <pc:sldMk cId="3397121248" sldId="348"/>
            <ac:spMk id="6" creationId="{679DB26C-1F76-6DE7-5B07-B3502A2B14F7}"/>
          </ac:spMkLst>
        </pc:spChg>
        <pc:spChg chg="add del mod">
          <ac:chgData name="Alexis Bórquez B." userId="c9061852-3d1e-458d-bdb2-f06686f4026f" providerId="ADAL" clId="{74B5C10A-8D8E-487D-BA48-82FC9058E35E}" dt="2024-04-29T13:17:55.957" v="3720" actId="478"/>
          <ac:spMkLst>
            <pc:docMk/>
            <pc:sldMk cId="3397121248" sldId="348"/>
            <ac:spMk id="8" creationId="{B1FBA732-3623-D9AE-2B58-E1EB5E53D0B1}"/>
          </ac:spMkLst>
        </pc:spChg>
        <pc:spChg chg="del">
          <ac:chgData name="Alexis Bórquez B." userId="c9061852-3d1e-458d-bdb2-f06686f4026f" providerId="ADAL" clId="{74B5C10A-8D8E-487D-BA48-82FC9058E35E}" dt="2024-04-29T13:17:42.362" v="3714" actId="478"/>
          <ac:spMkLst>
            <pc:docMk/>
            <pc:sldMk cId="3397121248" sldId="348"/>
            <ac:spMk id="34" creationId="{106CDEB7-77E8-4351-9B76-07896E7317C0}"/>
          </ac:spMkLst>
        </pc:spChg>
        <pc:spChg chg="add del">
          <ac:chgData name="Alexis Bórquez B." userId="c9061852-3d1e-458d-bdb2-f06686f4026f" providerId="ADAL" clId="{74B5C10A-8D8E-487D-BA48-82FC9058E35E}" dt="2024-04-29T13:18:35.312" v="3729" actId="26606"/>
          <ac:spMkLst>
            <pc:docMk/>
            <pc:sldMk cId="3397121248" sldId="348"/>
            <ac:spMk id="1031" creationId="{8B089790-F4B6-46A7-BB28-7B74A9A9EFDC}"/>
          </ac:spMkLst>
        </pc:spChg>
        <pc:spChg chg="add">
          <ac:chgData name="Alexis Bórquez B." userId="c9061852-3d1e-458d-bdb2-f06686f4026f" providerId="ADAL" clId="{74B5C10A-8D8E-487D-BA48-82FC9058E35E}" dt="2024-04-29T13:18:35.320" v="3730" actId="26606"/>
          <ac:spMkLst>
            <pc:docMk/>
            <pc:sldMk cId="3397121248" sldId="348"/>
            <ac:spMk id="1039" creationId="{AB8C311F-7253-4AED-9701-7FC0708C41C7}"/>
          </ac:spMkLst>
        </pc:spChg>
        <pc:spChg chg="add">
          <ac:chgData name="Alexis Bórquez B." userId="c9061852-3d1e-458d-bdb2-f06686f4026f" providerId="ADAL" clId="{74B5C10A-8D8E-487D-BA48-82FC9058E35E}" dt="2024-04-29T13:18:35.320" v="3730" actId="26606"/>
          <ac:spMkLst>
            <pc:docMk/>
            <pc:sldMk cId="3397121248" sldId="348"/>
            <ac:spMk id="1040" creationId="{E2384209-CB15-4CDF-9D31-C44FD9A3F20D}"/>
          </ac:spMkLst>
        </pc:spChg>
        <pc:spChg chg="add">
          <ac:chgData name="Alexis Bórquez B." userId="c9061852-3d1e-458d-bdb2-f06686f4026f" providerId="ADAL" clId="{74B5C10A-8D8E-487D-BA48-82FC9058E35E}" dt="2024-04-29T13:18:35.320" v="3730" actId="26606"/>
          <ac:spMkLst>
            <pc:docMk/>
            <pc:sldMk cId="3397121248" sldId="348"/>
            <ac:spMk id="1041" creationId="{2633B3B5-CC90-43F0-8714-D31D1F3F0209}"/>
          </ac:spMkLst>
        </pc:spChg>
        <pc:spChg chg="add">
          <ac:chgData name="Alexis Bórquez B." userId="c9061852-3d1e-458d-bdb2-f06686f4026f" providerId="ADAL" clId="{74B5C10A-8D8E-487D-BA48-82FC9058E35E}" dt="2024-04-29T13:18:35.320" v="3730" actId="26606"/>
          <ac:spMkLst>
            <pc:docMk/>
            <pc:sldMk cId="3397121248" sldId="348"/>
            <ac:spMk id="1042" creationId="{A8D57A06-A426-446D-B02C-A2DC6B62E45E}"/>
          </ac:spMkLst>
        </pc:spChg>
        <pc:grpChg chg="add del">
          <ac:chgData name="Alexis Bórquez B." userId="c9061852-3d1e-458d-bdb2-f06686f4026f" providerId="ADAL" clId="{74B5C10A-8D8E-487D-BA48-82FC9058E35E}" dt="2024-04-29T13:18:35.312" v="3729" actId="26606"/>
          <ac:grpSpMkLst>
            <pc:docMk/>
            <pc:sldMk cId="3397121248" sldId="348"/>
            <ac:grpSpMk id="1033" creationId="{9DE3F54D-33BC-4382-A2AB-5E002F0F1166}"/>
          </ac:grpSpMkLst>
        </pc:grpChg>
        <pc:picChg chg="mod">
          <ac:chgData name="Alexis Bórquez B." userId="c9061852-3d1e-458d-bdb2-f06686f4026f" providerId="ADAL" clId="{74B5C10A-8D8E-487D-BA48-82FC9058E35E}" dt="2024-04-29T13:20:25.782" v="3735" actId="1076"/>
          <ac:picMkLst>
            <pc:docMk/>
            <pc:sldMk cId="3397121248" sldId="348"/>
            <ac:picMk id="9" creationId="{40E982D1-5D4E-B8BC-A316-7CC3B137B884}"/>
          </ac:picMkLst>
        </pc:picChg>
        <pc:picChg chg="add mod ord">
          <ac:chgData name="Alexis Bórquez B." userId="c9061852-3d1e-458d-bdb2-f06686f4026f" providerId="ADAL" clId="{74B5C10A-8D8E-487D-BA48-82FC9058E35E}" dt="2024-04-29T13:21:53.966" v="3737" actId="1076"/>
          <ac:picMkLst>
            <pc:docMk/>
            <pc:sldMk cId="3397121248" sldId="348"/>
            <ac:picMk id="11" creationId="{C56C1D3F-107E-D4C3-3C66-AAAB4B2FEE75}"/>
          </ac:picMkLst>
        </pc:picChg>
        <pc:picChg chg="mod">
          <ac:chgData name="Alexis Bórquez B." userId="c9061852-3d1e-458d-bdb2-f06686f4026f" providerId="ADAL" clId="{74B5C10A-8D8E-487D-BA48-82FC9058E35E}" dt="2024-04-29T13:20:15.569" v="3732" actId="1076"/>
          <ac:picMkLst>
            <pc:docMk/>
            <pc:sldMk cId="3397121248" sldId="348"/>
            <ac:picMk id="1026" creationId="{77D14EC1-17C9-062F-0819-B413CC8C673F}"/>
          </ac:picMkLst>
        </pc:picChg>
      </pc:sldChg>
      <pc:sldChg chg="modSp add mod modTransition modAnim">
        <pc:chgData name="Alexis Bórquez B." userId="c9061852-3d1e-458d-bdb2-f06686f4026f" providerId="ADAL" clId="{74B5C10A-8D8E-487D-BA48-82FC9058E35E}" dt="2024-04-29T15:37:37.683" v="3774"/>
        <pc:sldMkLst>
          <pc:docMk/>
          <pc:sldMk cId="4158555980" sldId="349"/>
        </pc:sldMkLst>
        <pc:spChg chg="mod">
          <ac:chgData name="Alexis Bórquez B." userId="c9061852-3d1e-458d-bdb2-f06686f4026f" providerId="ADAL" clId="{74B5C10A-8D8E-487D-BA48-82FC9058E35E}" dt="2024-04-28T23:22:56.990" v="3597" actId="1076"/>
          <ac:spMkLst>
            <pc:docMk/>
            <pc:sldMk cId="4158555980" sldId="349"/>
            <ac:spMk id="8" creationId="{938E3964-EE54-4BDC-A0A3-DC7D197FFB5C}"/>
          </ac:spMkLst>
        </pc:spChg>
      </pc:sldChg>
      <pc:sldChg chg="modSp add modTransition modAnim">
        <pc:chgData name="Alexis Bórquez B." userId="c9061852-3d1e-458d-bdb2-f06686f4026f" providerId="ADAL" clId="{74B5C10A-8D8E-487D-BA48-82FC9058E35E}" dt="2024-04-29T15:47:20.340" v="3852" actId="5793"/>
        <pc:sldMkLst>
          <pc:docMk/>
          <pc:sldMk cId="1867052304" sldId="350"/>
        </pc:sldMkLst>
        <pc:spChg chg="mod">
          <ac:chgData name="Alexis Bórquez B." userId="c9061852-3d1e-458d-bdb2-f06686f4026f" providerId="ADAL" clId="{74B5C10A-8D8E-487D-BA48-82FC9058E35E}" dt="2024-04-29T15:47:20.340" v="3852" actId="5793"/>
          <ac:spMkLst>
            <pc:docMk/>
            <pc:sldMk cId="1867052304" sldId="350"/>
            <ac:spMk id="8" creationId="{5CB21C77-8DBF-D8AB-0913-9D9EC05E74D0}"/>
          </ac:spMkLst>
        </pc:spChg>
      </pc:sldChg>
      <pc:sldChg chg="addSp delSp modSp add mod delAnim modAnim">
        <pc:chgData name="Alexis Bórquez B." userId="c9061852-3d1e-458d-bdb2-f06686f4026f" providerId="ADAL" clId="{74B5C10A-8D8E-487D-BA48-82FC9058E35E}" dt="2024-04-29T17:09:31.969" v="3998"/>
        <pc:sldMkLst>
          <pc:docMk/>
          <pc:sldMk cId="1807388805" sldId="351"/>
        </pc:sldMkLst>
        <pc:spChg chg="add mod">
          <ac:chgData name="Alexis Bórquez B." userId="c9061852-3d1e-458d-bdb2-f06686f4026f" providerId="ADAL" clId="{74B5C10A-8D8E-487D-BA48-82FC9058E35E}" dt="2024-04-29T17:06:40.880" v="3963" actId="1076"/>
          <ac:spMkLst>
            <pc:docMk/>
            <pc:sldMk cId="1807388805" sldId="351"/>
            <ac:spMk id="6" creationId="{ED74D2E2-8CFB-1BB9-BFA8-F8A5928B518C}"/>
          </ac:spMkLst>
        </pc:spChg>
        <pc:spChg chg="add mod">
          <ac:chgData name="Alexis Bórquez B." userId="c9061852-3d1e-458d-bdb2-f06686f4026f" providerId="ADAL" clId="{74B5C10A-8D8E-487D-BA48-82FC9058E35E}" dt="2024-04-29T17:09:13.766" v="3995" actId="20577"/>
          <ac:spMkLst>
            <pc:docMk/>
            <pc:sldMk cId="1807388805" sldId="351"/>
            <ac:spMk id="8" creationId="{B90DF14B-9649-E3EC-521D-AA2AF1E3AD73}"/>
          </ac:spMkLst>
        </pc:spChg>
        <pc:spChg chg="del">
          <ac:chgData name="Alexis Bórquez B." userId="c9061852-3d1e-458d-bdb2-f06686f4026f" providerId="ADAL" clId="{74B5C10A-8D8E-487D-BA48-82FC9058E35E}" dt="2024-04-29T17:06:37.170" v="3962" actId="478"/>
          <ac:spMkLst>
            <pc:docMk/>
            <pc:sldMk cId="1807388805" sldId="351"/>
            <ac:spMk id="9" creationId="{B5F57D40-E6B9-5956-9396-22E1BE3B1C26}"/>
          </ac:spMkLst>
        </pc:spChg>
        <pc:spChg chg="mod">
          <ac:chgData name="Alexis Bórquez B." userId="c9061852-3d1e-458d-bdb2-f06686f4026f" providerId="ADAL" clId="{74B5C10A-8D8E-487D-BA48-82FC9058E35E}" dt="2024-04-29T17:09:08.628" v="3992" actId="21"/>
          <ac:spMkLst>
            <pc:docMk/>
            <pc:sldMk cId="1807388805" sldId="351"/>
            <ac:spMk id="11" creationId="{D67ECE89-ECAC-C23F-4134-48ACFBA6157D}"/>
          </ac:spMkLst>
        </pc:spChg>
        <pc:spChg chg="add mod">
          <ac:chgData name="Alexis Bórquez B." userId="c9061852-3d1e-458d-bdb2-f06686f4026f" providerId="ADAL" clId="{74B5C10A-8D8E-487D-BA48-82FC9058E35E}" dt="2024-04-29T17:08:35.358" v="3989" actId="255"/>
          <ac:spMkLst>
            <pc:docMk/>
            <pc:sldMk cId="1807388805" sldId="351"/>
            <ac:spMk id="12" creationId="{FA349EA7-33D3-FF20-4C16-100D1F63DC0C}"/>
          </ac:spMkLst>
        </pc:spChg>
        <pc:spChg chg="mod">
          <ac:chgData name="Alexis Bórquez B." userId="c9061852-3d1e-458d-bdb2-f06686f4026f" providerId="ADAL" clId="{74B5C10A-8D8E-487D-BA48-82FC9058E35E}" dt="2024-04-29T16:58:54.237" v="3943" actId="1076"/>
          <ac:spMkLst>
            <pc:docMk/>
            <pc:sldMk cId="1807388805" sldId="351"/>
            <ac:spMk id="27" creationId="{F3F083B8-4B95-4C15-B710-4BC526A23973}"/>
          </ac:spMkLst>
        </pc:spChg>
      </pc:sldChg>
      <pc:sldChg chg="add del">
        <pc:chgData name="Alexis Bórquez B." userId="c9061852-3d1e-458d-bdb2-f06686f4026f" providerId="ADAL" clId="{74B5C10A-8D8E-487D-BA48-82FC9058E35E}" dt="2024-04-29T17:05:35.256" v="3948"/>
        <pc:sldMkLst>
          <pc:docMk/>
          <pc:sldMk cId="742863694" sldId="352"/>
        </pc:sldMkLst>
      </pc:sldChg>
      <pc:sldChg chg="addSp delSp modSp add mod delAnim modAnim">
        <pc:chgData name="Alexis Bórquez B." userId="c9061852-3d1e-458d-bdb2-f06686f4026f" providerId="ADAL" clId="{74B5C10A-8D8E-487D-BA48-82FC9058E35E}" dt="2024-04-29T17:12:54.931" v="4028"/>
        <pc:sldMkLst>
          <pc:docMk/>
          <pc:sldMk cId="2983246827" sldId="352"/>
        </pc:sldMkLst>
        <pc:spChg chg="mod">
          <ac:chgData name="Alexis Bórquez B." userId="c9061852-3d1e-458d-bdb2-f06686f4026f" providerId="ADAL" clId="{74B5C10A-8D8E-487D-BA48-82FC9058E35E}" dt="2024-04-29T17:10:35.656" v="4014" actId="1076"/>
          <ac:spMkLst>
            <pc:docMk/>
            <pc:sldMk cId="2983246827" sldId="352"/>
            <ac:spMk id="6" creationId="{ED74D2E2-8CFB-1BB9-BFA8-F8A5928B518C}"/>
          </ac:spMkLst>
        </pc:spChg>
        <pc:spChg chg="del">
          <ac:chgData name="Alexis Bórquez B." userId="c9061852-3d1e-458d-bdb2-f06686f4026f" providerId="ADAL" clId="{74B5C10A-8D8E-487D-BA48-82FC9058E35E}" dt="2024-04-29T17:11:22.296" v="4015" actId="478"/>
          <ac:spMkLst>
            <pc:docMk/>
            <pc:sldMk cId="2983246827" sldId="352"/>
            <ac:spMk id="8" creationId="{B90DF14B-9649-E3EC-521D-AA2AF1E3AD73}"/>
          </ac:spMkLst>
        </pc:spChg>
        <pc:spChg chg="del">
          <ac:chgData name="Alexis Bórquez B." userId="c9061852-3d1e-458d-bdb2-f06686f4026f" providerId="ADAL" clId="{74B5C10A-8D8E-487D-BA48-82FC9058E35E}" dt="2024-04-29T17:11:24.307" v="4016" actId="478"/>
          <ac:spMkLst>
            <pc:docMk/>
            <pc:sldMk cId="2983246827" sldId="352"/>
            <ac:spMk id="12" creationId="{FA349EA7-33D3-FF20-4C16-100D1F63DC0C}"/>
          </ac:spMkLst>
        </pc:spChg>
        <pc:spChg chg="mod">
          <ac:chgData name="Alexis Bórquez B." userId="c9061852-3d1e-458d-bdb2-f06686f4026f" providerId="ADAL" clId="{74B5C10A-8D8E-487D-BA48-82FC9058E35E}" dt="2024-04-29T17:10:09.401" v="4000" actId="6549"/>
          <ac:spMkLst>
            <pc:docMk/>
            <pc:sldMk cId="2983246827" sldId="352"/>
            <ac:spMk id="27" creationId="{F3F083B8-4B95-4C15-B710-4BC526A23973}"/>
          </ac:spMkLst>
        </pc:spChg>
        <pc:graphicFrameChg chg="add mod">
          <ac:chgData name="Alexis Bórquez B." userId="c9061852-3d1e-458d-bdb2-f06686f4026f" providerId="ADAL" clId="{74B5C10A-8D8E-487D-BA48-82FC9058E35E}" dt="2024-04-29T17:11:34.118" v="4017"/>
          <ac:graphicFrameMkLst>
            <pc:docMk/>
            <pc:sldMk cId="2983246827" sldId="352"/>
            <ac:graphicFrameMk id="2" creationId="{185082EC-23B9-C4E1-701B-D5AD07A6A43D}"/>
          </ac:graphicFrameMkLst>
        </pc:graphicFrameChg>
        <pc:graphicFrameChg chg="add mod modGraphic">
          <ac:chgData name="Alexis Bórquez B." userId="c9061852-3d1e-458d-bdb2-f06686f4026f" providerId="ADAL" clId="{74B5C10A-8D8E-487D-BA48-82FC9058E35E}" dt="2024-04-29T17:12:32.325" v="4026" actId="207"/>
          <ac:graphicFrameMkLst>
            <pc:docMk/>
            <pc:sldMk cId="2983246827" sldId="352"/>
            <ac:graphicFrameMk id="7" creationId="{252BFEEE-2FEC-F039-62EA-791443E14F66}"/>
          </ac:graphicFrameMkLst>
        </pc:graphicFrameChg>
      </pc:sldChg>
      <pc:sldChg chg="addSp delSp modSp add mod delAnim modAnim">
        <pc:chgData name="Alexis Bórquez B." userId="c9061852-3d1e-458d-bdb2-f06686f4026f" providerId="ADAL" clId="{74B5C10A-8D8E-487D-BA48-82FC9058E35E}" dt="2024-04-29T17:14:56.198" v="4043"/>
        <pc:sldMkLst>
          <pc:docMk/>
          <pc:sldMk cId="170488470" sldId="353"/>
        </pc:sldMkLst>
        <pc:spChg chg="del">
          <ac:chgData name="Alexis Bórquez B." userId="c9061852-3d1e-458d-bdb2-f06686f4026f" providerId="ADAL" clId="{74B5C10A-8D8E-487D-BA48-82FC9058E35E}" dt="2024-04-29T17:13:58.363" v="4032" actId="478"/>
          <ac:spMkLst>
            <pc:docMk/>
            <pc:sldMk cId="170488470" sldId="353"/>
            <ac:spMk id="6" creationId="{ED74D2E2-8CFB-1BB9-BFA8-F8A5928B518C}"/>
          </ac:spMkLst>
        </pc:spChg>
        <pc:graphicFrameChg chg="add mod modGraphic">
          <ac:chgData name="Alexis Bórquez B." userId="c9061852-3d1e-458d-bdb2-f06686f4026f" providerId="ADAL" clId="{74B5C10A-8D8E-487D-BA48-82FC9058E35E}" dt="2024-04-29T17:14:31.274" v="4041" actId="207"/>
          <ac:graphicFrameMkLst>
            <pc:docMk/>
            <pc:sldMk cId="170488470" sldId="353"/>
            <ac:graphicFrameMk id="2" creationId="{5F9DE660-F607-E3C7-A307-18849B158257}"/>
          </ac:graphicFrameMkLst>
        </pc:graphicFrameChg>
        <pc:graphicFrameChg chg="del modGraphic">
          <ac:chgData name="Alexis Bórquez B." userId="c9061852-3d1e-458d-bdb2-f06686f4026f" providerId="ADAL" clId="{74B5C10A-8D8E-487D-BA48-82FC9058E35E}" dt="2024-04-29T17:13:48.724" v="4031" actId="478"/>
          <ac:graphicFrameMkLst>
            <pc:docMk/>
            <pc:sldMk cId="170488470" sldId="353"/>
            <ac:graphicFrameMk id="7" creationId="{252BFEEE-2FEC-F039-62EA-791443E14F66}"/>
          </ac:graphicFrameMkLst>
        </pc:graphicFrameChg>
      </pc:sldChg>
      <pc:sldChg chg="addSp delSp modSp add mod delAnim modAnim">
        <pc:chgData name="Alexis Bórquez B." userId="c9061852-3d1e-458d-bdb2-f06686f4026f" providerId="ADAL" clId="{74B5C10A-8D8E-487D-BA48-82FC9058E35E}" dt="2024-04-29T17:19:00.602" v="4151" actId="22"/>
        <pc:sldMkLst>
          <pc:docMk/>
          <pc:sldMk cId="2372924637" sldId="354"/>
        </pc:sldMkLst>
        <pc:spChg chg="add mod">
          <ac:chgData name="Alexis Bórquez B." userId="c9061852-3d1e-458d-bdb2-f06686f4026f" providerId="ADAL" clId="{74B5C10A-8D8E-487D-BA48-82FC9058E35E}" dt="2024-04-29T17:15:59.552" v="4070" actId="1076"/>
          <ac:spMkLst>
            <pc:docMk/>
            <pc:sldMk cId="2372924637" sldId="354"/>
            <ac:spMk id="6" creationId="{035ACC75-82BE-11D1-26AA-9ED9069516D7}"/>
          </ac:spMkLst>
        </pc:spChg>
        <pc:spChg chg="add mod">
          <ac:chgData name="Alexis Bórquez B." userId="c9061852-3d1e-458d-bdb2-f06686f4026f" providerId="ADAL" clId="{74B5C10A-8D8E-487D-BA48-82FC9058E35E}" dt="2024-04-29T17:17:33.237" v="4087" actId="1076"/>
          <ac:spMkLst>
            <pc:docMk/>
            <pc:sldMk cId="2372924637" sldId="354"/>
            <ac:spMk id="8" creationId="{CE7B645E-CAFE-B947-DC92-AD8732AA5B0D}"/>
          </ac:spMkLst>
        </pc:spChg>
        <pc:spChg chg="add mod">
          <ac:chgData name="Alexis Bórquez B." userId="c9061852-3d1e-458d-bdb2-f06686f4026f" providerId="ADAL" clId="{74B5C10A-8D8E-487D-BA48-82FC9058E35E}" dt="2024-04-29T17:18:13.691" v="4149" actId="20577"/>
          <ac:spMkLst>
            <pc:docMk/>
            <pc:sldMk cId="2372924637" sldId="354"/>
            <ac:spMk id="9" creationId="{A30C526A-0154-C058-2F2A-66F68BD4CEF1}"/>
          </ac:spMkLst>
        </pc:spChg>
        <pc:spChg chg="del mod">
          <ac:chgData name="Alexis Bórquez B." userId="c9061852-3d1e-458d-bdb2-f06686f4026f" providerId="ADAL" clId="{74B5C10A-8D8E-487D-BA48-82FC9058E35E}" dt="2024-04-29T17:17:18.972" v="4083" actId="478"/>
          <ac:spMkLst>
            <pc:docMk/>
            <pc:sldMk cId="2372924637" sldId="354"/>
            <ac:spMk id="11" creationId="{D67ECE89-ECAC-C23F-4134-48ACFBA6157D}"/>
          </ac:spMkLst>
        </pc:spChg>
        <pc:spChg chg="add del">
          <ac:chgData name="Alexis Bórquez B." userId="c9061852-3d1e-458d-bdb2-f06686f4026f" providerId="ADAL" clId="{74B5C10A-8D8E-487D-BA48-82FC9058E35E}" dt="2024-04-29T17:19:00.602" v="4151" actId="22"/>
          <ac:spMkLst>
            <pc:docMk/>
            <pc:sldMk cId="2372924637" sldId="354"/>
            <ac:spMk id="12" creationId="{52F5D782-F4D8-4668-4EF9-581B869F40C2}"/>
          </ac:spMkLst>
        </pc:spChg>
        <pc:graphicFrameChg chg="del">
          <ac:chgData name="Alexis Bórquez B." userId="c9061852-3d1e-458d-bdb2-f06686f4026f" providerId="ADAL" clId="{74B5C10A-8D8E-487D-BA48-82FC9058E35E}" dt="2024-04-29T17:15:29.437" v="4045" actId="478"/>
          <ac:graphicFrameMkLst>
            <pc:docMk/>
            <pc:sldMk cId="2372924637" sldId="354"/>
            <ac:graphicFrameMk id="2" creationId="{5F9DE660-F607-E3C7-A307-18849B158257}"/>
          </ac:graphicFrameMkLst>
        </pc:graphicFrameChg>
      </pc:sldChg>
      <pc:sldChg chg="addSp delSp modSp add mod ord delAnim modAnim">
        <pc:chgData name="Alexis Bórquez B." userId="c9061852-3d1e-458d-bdb2-f06686f4026f" providerId="ADAL" clId="{74B5C10A-8D8E-487D-BA48-82FC9058E35E}" dt="2024-04-29T17:24:18.838" v="4199"/>
        <pc:sldMkLst>
          <pc:docMk/>
          <pc:sldMk cId="37423283" sldId="355"/>
        </pc:sldMkLst>
        <pc:spChg chg="add mod">
          <ac:chgData name="Alexis Bórquez B." userId="c9061852-3d1e-458d-bdb2-f06686f4026f" providerId="ADAL" clId="{74B5C10A-8D8E-487D-BA48-82FC9058E35E}" dt="2024-04-29T17:21:21.740" v="4185" actId="1076"/>
          <ac:spMkLst>
            <pc:docMk/>
            <pc:sldMk cId="37423283" sldId="355"/>
            <ac:spMk id="2" creationId="{F4CF1FF7-BE39-D9A5-8204-5DF5990C7DA4}"/>
          </ac:spMkLst>
        </pc:spChg>
        <pc:spChg chg="del">
          <ac:chgData name="Alexis Bórquez B." userId="c9061852-3d1e-458d-bdb2-f06686f4026f" providerId="ADAL" clId="{74B5C10A-8D8E-487D-BA48-82FC9058E35E}" dt="2024-04-29T17:21:12.347" v="4183" actId="478"/>
          <ac:spMkLst>
            <pc:docMk/>
            <pc:sldMk cId="37423283" sldId="355"/>
            <ac:spMk id="4" creationId="{A3D64C50-A740-468A-8AB6-F949358D80A6}"/>
          </ac:spMkLst>
        </pc:spChg>
        <pc:spChg chg="del">
          <ac:chgData name="Alexis Bórquez B." userId="c9061852-3d1e-458d-bdb2-f06686f4026f" providerId="ADAL" clId="{74B5C10A-8D8E-487D-BA48-82FC9058E35E}" dt="2024-04-29T17:21:06.054" v="4180" actId="478"/>
          <ac:spMkLst>
            <pc:docMk/>
            <pc:sldMk cId="37423283" sldId="355"/>
            <ac:spMk id="5" creationId="{28F94A06-38B8-4C8F-ABF0-FB763704D01F}"/>
          </ac:spMkLst>
        </pc:spChg>
        <pc:spChg chg="add del mod">
          <ac:chgData name="Alexis Bórquez B." userId="c9061852-3d1e-458d-bdb2-f06686f4026f" providerId="ADAL" clId="{74B5C10A-8D8E-487D-BA48-82FC9058E35E}" dt="2024-04-29T17:21:07.527" v="4181" actId="478"/>
          <ac:spMkLst>
            <pc:docMk/>
            <pc:sldMk cId="37423283" sldId="355"/>
            <ac:spMk id="6" creationId="{CFB094A7-E29D-5634-F9C7-240CB78CCBB5}"/>
          </ac:spMkLst>
        </pc:spChg>
        <pc:spChg chg="add del mod">
          <ac:chgData name="Alexis Bórquez B." userId="c9061852-3d1e-458d-bdb2-f06686f4026f" providerId="ADAL" clId="{74B5C10A-8D8E-487D-BA48-82FC9058E35E}" dt="2024-04-29T17:21:14.711" v="4184" actId="478"/>
          <ac:spMkLst>
            <pc:docMk/>
            <pc:sldMk cId="37423283" sldId="355"/>
            <ac:spMk id="8" creationId="{5602B201-3EDD-22ED-1A66-76C16E10EBA8}"/>
          </ac:spMkLst>
        </pc:spChg>
        <pc:picChg chg="del">
          <ac:chgData name="Alexis Bórquez B." userId="c9061852-3d1e-458d-bdb2-f06686f4026f" providerId="ADAL" clId="{74B5C10A-8D8E-487D-BA48-82FC9058E35E}" dt="2024-04-29T17:21:09.240" v="4182" actId="478"/>
          <ac:picMkLst>
            <pc:docMk/>
            <pc:sldMk cId="37423283" sldId="355"/>
            <ac:picMk id="9" creationId="{40E982D1-5D4E-B8BC-A316-7CC3B137B884}"/>
          </ac:picMkLst>
        </pc:picChg>
      </pc:sldChg>
      <pc:sldChg chg="add ord modAnim">
        <pc:chgData name="Alexis Bórquez B." userId="c9061852-3d1e-458d-bdb2-f06686f4026f" providerId="ADAL" clId="{74B5C10A-8D8E-487D-BA48-82FC9058E35E}" dt="2024-04-29T17:23:52.298" v="4198"/>
        <pc:sldMkLst>
          <pc:docMk/>
          <pc:sldMk cId="3512097899" sldId="356"/>
        </pc:sldMkLst>
      </pc:sldChg>
    </pc:docChg>
  </pc:docChgLst>
  <pc:docChgLst>
    <pc:chgData name="Alexis Bórquez B." userId="c9061852-3d1e-458d-bdb2-f06686f4026f" providerId="ADAL" clId="{E2BF9DAA-440B-4189-8FF9-855F59F1EE11}"/>
    <pc:docChg chg="undo custSel addSld delSld modSld sldOrd">
      <pc:chgData name="Alexis Bórquez B." userId="c9061852-3d1e-458d-bdb2-f06686f4026f" providerId="ADAL" clId="{E2BF9DAA-440B-4189-8FF9-855F59F1EE11}" dt="2024-04-29T03:17:45.651" v="1092"/>
      <pc:docMkLst>
        <pc:docMk/>
      </pc:docMkLst>
      <pc:sldChg chg="modAnim">
        <pc:chgData name="Alexis Bórquez B." userId="c9061852-3d1e-458d-bdb2-f06686f4026f" providerId="ADAL" clId="{E2BF9DAA-440B-4189-8FF9-855F59F1EE11}" dt="2024-04-27T23:42:09.002" v="49"/>
        <pc:sldMkLst>
          <pc:docMk/>
          <pc:sldMk cId="972569183" sldId="256"/>
        </pc:sldMkLst>
      </pc:sldChg>
      <pc:sldChg chg="addSp delSp modSp mod modAnim">
        <pc:chgData name="Alexis Bórquez B." userId="c9061852-3d1e-458d-bdb2-f06686f4026f" providerId="ADAL" clId="{E2BF9DAA-440B-4189-8FF9-855F59F1EE11}" dt="2024-04-29T00:54:17.290" v="301" actId="12789"/>
        <pc:sldMkLst>
          <pc:docMk/>
          <pc:sldMk cId="3874966961" sldId="300"/>
        </pc:sldMkLst>
        <pc:spChg chg="ord">
          <ac:chgData name="Alexis Bórquez B." userId="c9061852-3d1e-458d-bdb2-f06686f4026f" providerId="ADAL" clId="{E2BF9DAA-440B-4189-8FF9-855F59F1EE11}" dt="2024-04-29T00:49:18.193" v="285" actId="13244"/>
          <ac:spMkLst>
            <pc:docMk/>
            <pc:sldMk cId="3874966961" sldId="300"/>
            <ac:spMk id="6" creationId="{255FDEB9-D6C0-D63E-BD70-E01CD3289963}"/>
          </ac:spMkLst>
        </pc:spChg>
        <pc:spChg chg="del">
          <ac:chgData name="Alexis Bórquez B." userId="c9061852-3d1e-458d-bdb2-f06686f4026f" providerId="ADAL" clId="{E2BF9DAA-440B-4189-8FF9-855F59F1EE11}" dt="2024-04-29T00:48:17.212" v="277" actId="478"/>
          <ac:spMkLst>
            <pc:docMk/>
            <pc:sldMk cId="3874966961" sldId="300"/>
            <ac:spMk id="8" creationId="{938E3964-EE54-4BDC-A0A3-DC7D197FFB5C}"/>
          </ac:spMkLst>
        </pc:spChg>
        <pc:spChg chg="add del mod">
          <ac:chgData name="Alexis Bórquez B." userId="c9061852-3d1e-458d-bdb2-f06686f4026f" providerId="ADAL" clId="{E2BF9DAA-440B-4189-8FF9-855F59F1EE11}" dt="2024-04-29T00:48:19.449" v="278" actId="478"/>
          <ac:spMkLst>
            <pc:docMk/>
            <pc:sldMk cId="3874966961" sldId="300"/>
            <ac:spMk id="14" creationId="{F6DECE06-5054-F596-DAA7-69AFF364CC43}"/>
          </ac:spMkLst>
        </pc:spChg>
        <pc:spChg chg="ord">
          <ac:chgData name="Alexis Bórquez B." userId="c9061852-3d1e-458d-bdb2-f06686f4026f" providerId="ADAL" clId="{E2BF9DAA-440B-4189-8FF9-855F59F1EE11}" dt="2024-04-29T00:49:10.611" v="283" actId="13244"/>
          <ac:spMkLst>
            <pc:docMk/>
            <pc:sldMk cId="3874966961" sldId="300"/>
            <ac:spMk id="27" creationId="{F3F083B8-4B95-4C15-B710-4BC526A23973}"/>
          </ac:spMkLst>
        </pc:spChg>
        <pc:picChg chg="mod ord">
          <ac:chgData name="Alexis Bórquez B." userId="c9061852-3d1e-458d-bdb2-f06686f4026f" providerId="ADAL" clId="{E2BF9DAA-440B-4189-8FF9-855F59F1EE11}" dt="2024-04-29T00:54:17.290" v="301" actId="12789"/>
          <ac:picMkLst>
            <pc:docMk/>
            <pc:sldMk cId="3874966961" sldId="300"/>
            <ac:picMk id="2" creationId="{345B7362-921D-9981-AA2D-83AD0550507E}"/>
          </ac:picMkLst>
        </pc:picChg>
        <pc:picChg chg="mod ord">
          <ac:chgData name="Alexis Bórquez B." userId="c9061852-3d1e-458d-bdb2-f06686f4026f" providerId="ADAL" clId="{E2BF9DAA-440B-4189-8FF9-855F59F1EE11}" dt="2024-04-29T00:54:17.290" v="301" actId="12789"/>
          <ac:picMkLst>
            <pc:docMk/>
            <pc:sldMk cId="3874966961" sldId="300"/>
            <ac:picMk id="7" creationId="{7FDD971B-CE68-907A-7679-6CE21CF0621E}"/>
          </ac:picMkLst>
        </pc:picChg>
        <pc:picChg chg="mod">
          <ac:chgData name="Alexis Bórquez B." userId="c9061852-3d1e-458d-bdb2-f06686f4026f" providerId="ADAL" clId="{E2BF9DAA-440B-4189-8FF9-855F59F1EE11}" dt="2024-04-29T00:54:17.290" v="301" actId="12789"/>
          <ac:picMkLst>
            <pc:docMk/>
            <pc:sldMk cId="3874966961" sldId="300"/>
            <ac:picMk id="9" creationId="{F233376E-168B-F782-41EC-2479257B6B1F}"/>
          </ac:picMkLst>
        </pc:picChg>
        <pc:picChg chg="mod">
          <ac:chgData name="Alexis Bórquez B." userId="c9061852-3d1e-458d-bdb2-f06686f4026f" providerId="ADAL" clId="{E2BF9DAA-440B-4189-8FF9-855F59F1EE11}" dt="2024-04-29T00:54:17.290" v="301" actId="12789"/>
          <ac:picMkLst>
            <pc:docMk/>
            <pc:sldMk cId="3874966961" sldId="300"/>
            <ac:picMk id="10" creationId="{5DEAE9A7-E9B4-B2D4-D3C4-6BEE02BEA52E}"/>
          </ac:picMkLst>
        </pc:picChg>
        <pc:picChg chg="mod">
          <ac:chgData name="Alexis Bórquez B." userId="c9061852-3d1e-458d-bdb2-f06686f4026f" providerId="ADAL" clId="{E2BF9DAA-440B-4189-8FF9-855F59F1EE11}" dt="2024-04-29T00:54:17.290" v="301" actId="12789"/>
          <ac:picMkLst>
            <pc:docMk/>
            <pc:sldMk cId="3874966961" sldId="300"/>
            <ac:picMk id="11" creationId="{171AC413-4BCC-2260-5227-4597F0A72FDC}"/>
          </ac:picMkLst>
        </pc:picChg>
        <pc:picChg chg="mod">
          <ac:chgData name="Alexis Bórquez B." userId="c9061852-3d1e-458d-bdb2-f06686f4026f" providerId="ADAL" clId="{E2BF9DAA-440B-4189-8FF9-855F59F1EE11}" dt="2024-04-29T00:54:17.290" v="301" actId="12789"/>
          <ac:picMkLst>
            <pc:docMk/>
            <pc:sldMk cId="3874966961" sldId="300"/>
            <ac:picMk id="12" creationId="{96F2A3D8-8FC5-DE13-14EF-70292477E340}"/>
          </ac:picMkLst>
        </pc:picChg>
      </pc:sldChg>
      <pc:sldChg chg="addSp delSp modSp mod modAnim">
        <pc:chgData name="Alexis Bórquez B." userId="c9061852-3d1e-458d-bdb2-f06686f4026f" providerId="ADAL" clId="{E2BF9DAA-440B-4189-8FF9-855F59F1EE11}" dt="2024-04-29T01:00:51.740" v="345" actId="13244"/>
        <pc:sldMkLst>
          <pc:docMk/>
          <pc:sldMk cId="3370284936" sldId="301"/>
        </pc:sldMkLst>
        <pc:spChg chg="mod ord">
          <ac:chgData name="Alexis Bórquez B." userId="c9061852-3d1e-458d-bdb2-f06686f4026f" providerId="ADAL" clId="{E2BF9DAA-440B-4189-8FF9-855F59F1EE11}" dt="2024-04-29T01:00:51.740" v="345" actId="13244"/>
          <ac:spMkLst>
            <pc:docMk/>
            <pc:sldMk cId="3370284936" sldId="301"/>
            <ac:spMk id="6" creationId="{255FDEB9-D6C0-D63E-BD70-E01CD3289963}"/>
          </ac:spMkLst>
        </pc:spChg>
        <pc:spChg chg="del">
          <ac:chgData name="Alexis Bórquez B." userId="c9061852-3d1e-458d-bdb2-f06686f4026f" providerId="ADAL" clId="{E2BF9DAA-440B-4189-8FF9-855F59F1EE11}" dt="2024-04-29T00:55:47.288" v="308" actId="478"/>
          <ac:spMkLst>
            <pc:docMk/>
            <pc:sldMk cId="3370284936" sldId="301"/>
            <ac:spMk id="8" creationId="{938E3964-EE54-4BDC-A0A3-DC7D197FFB5C}"/>
          </ac:spMkLst>
        </pc:spChg>
        <pc:spChg chg="add del mod">
          <ac:chgData name="Alexis Bórquez B." userId="c9061852-3d1e-458d-bdb2-f06686f4026f" providerId="ADAL" clId="{E2BF9DAA-440B-4189-8FF9-855F59F1EE11}" dt="2024-04-29T00:55:50.813" v="309" actId="478"/>
          <ac:spMkLst>
            <pc:docMk/>
            <pc:sldMk cId="3370284936" sldId="301"/>
            <ac:spMk id="9" creationId="{B3AF6E50-7CC4-8CC6-874F-893DF7720317}"/>
          </ac:spMkLst>
        </pc:spChg>
        <pc:spChg chg="mod">
          <ac:chgData name="Alexis Bórquez B." userId="c9061852-3d1e-458d-bdb2-f06686f4026f" providerId="ADAL" clId="{E2BF9DAA-440B-4189-8FF9-855F59F1EE11}" dt="2024-04-29T00:55:26.714" v="304" actId="1076"/>
          <ac:spMkLst>
            <pc:docMk/>
            <pc:sldMk cId="3370284936" sldId="301"/>
            <ac:spMk id="27" creationId="{F3F083B8-4B95-4C15-B710-4BC526A23973}"/>
          </ac:spMkLst>
        </pc:spChg>
        <pc:picChg chg="mod">
          <ac:chgData name="Alexis Bórquez B." userId="c9061852-3d1e-458d-bdb2-f06686f4026f" providerId="ADAL" clId="{E2BF9DAA-440B-4189-8FF9-855F59F1EE11}" dt="2024-04-29T01:00:49.111" v="344" actId="13244"/>
          <ac:picMkLst>
            <pc:docMk/>
            <pc:sldMk cId="3370284936" sldId="301"/>
            <ac:picMk id="5" creationId="{1C813F7B-DEF2-9F6E-5984-7093316BC336}"/>
          </ac:picMkLst>
        </pc:picChg>
        <pc:picChg chg="mod ord">
          <ac:chgData name="Alexis Bórquez B." userId="c9061852-3d1e-458d-bdb2-f06686f4026f" providerId="ADAL" clId="{E2BF9DAA-440B-4189-8FF9-855F59F1EE11}" dt="2024-04-29T00:58:00.005" v="331" actId="12789"/>
          <ac:picMkLst>
            <pc:docMk/>
            <pc:sldMk cId="3370284936" sldId="301"/>
            <ac:picMk id="7" creationId="{F422DE73-5D1E-0B55-33CE-0ADA02F28732}"/>
          </ac:picMkLst>
        </pc:picChg>
        <pc:picChg chg="mod ord">
          <ac:chgData name="Alexis Bórquez B." userId="c9061852-3d1e-458d-bdb2-f06686f4026f" providerId="ADAL" clId="{E2BF9DAA-440B-4189-8FF9-855F59F1EE11}" dt="2024-04-29T00:58:00.005" v="331" actId="12789"/>
          <ac:picMkLst>
            <pc:docMk/>
            <pc:sldMk cId="3370284936" sldId="301"/>
            <ac:picMk id="10" creationId="{339354EA-F71A-3536-299F-AAAAA559A74F}"/>
          </ac:picMkLst>
        </pc:picChg>
        <pc:picChg chg="mod ord">
          <ac:chgData name="Alexis Bórquez B." userId="c9061852-3d1e-458d-bdb2-f06686f4026f" providerId="ADAL" clId="{E2BF9DAA-440B-4189-8FF9-855F59F1EE11}" dt="2024-04-29T00:58:00.005" v="331" actId="12789"/>
          <ac:picMkLst>
            <pc:docMk/>
            <pc:sldMk cId="3370284936" sldId="301"/>
            <ac:picMk id="12" creationId="{1DA1A3D0-165E-0395-F0B1-5F04F2E363BE}"/>
          </ac:picMkLst>
        </pc:picChg>
        <pc:picChg chg="mod ord">
          <ac:chgData name="Alexis Bórquez B." userId="c9061852-3d1e-458d-bdb2-f06686f4026f" providerId="ADAL" clId="{E2BF9DAA-440B-4189-8FF9-855F59F1EE11}" dt="2024-04-29T00:58:00.005" v="331" actId="12789"/>
          <ac:picMkLst>
            <pc:docMk/>
            <pc:sldMk cId="3370284936" sldId="301"/>
            <ac:picMk id="14" creationId="{AB20E768-31A0-11F7-52FD-7A9640466761}"/>
          </ac:picMkLst>
        </pc:picChg>
        <pc:picChg chg="mod ord">
          <ac:chgData name="Alexis Bórquez B." userId="c9061852-3d1e-458d-bdb2-f06686f4026f" providerId="ADAL" clId="{E2BF9DAA-440B-4189-8FF9-855F59F1EE11}" dt="2024-04-29T00:58:00.005" v="331" actId="12789"/>
          <ac:picMkLst>
            <pc:docMk/>
            <pc:sldMk cId="3370284936" sldId="301"/>
            <ac:picMk id="16" creationId="{A7F6A8E1-C9D4-3B81-F5DE-44EAEA901F7D}"/>
          </ac:picMkLst>
        </pc:picChg>
      </pc:sldChg>
      <pc:sldChg chg="addSp delSp modSp mod modAnim">
        <pc:chgData name="Alexis Bórquez B." userId="c9061852-3d1e-458d-bdb2-f06686f4026f" providerId="ADAL" clId="{E2BF9DAA-440B-4189-8FF9-855F59F1EE11}" dt="2024-04-29T01:11:54.930" v="369"/>
        <pc:sldMkLst>
          <pc:docMk/>
          <pc:sldMk cId="81680411" sldId="302"/>
        </pc:sldMkLst>
        <pc:spChg chg="del">
          <ac:chgData name="Alexis Bórquez B." userId="c9061852-3d1e-458d-bdb2-f06686f4026f" providerId="ADAL" clId="{E2BF9DAA-440B-4189-8FF9-855F59F1EE11}" dt="2024-04-29T01:01:15.968" v="346" actId="478"/>
          <ac:spMkLst>
            <pc:docMk/>
            <pc:sldMk cId="81680411" sldId="302"/>
            <ac:spMk id="6" creationId="{255FDEB9-D6C0-D63E-BD70-E01CD3289963}"/>
          </ac:spMkLst>
        </pc:spChg>
        <pc:spChg chg="add del mod">
          <ac:chgData name="Alexis Bórquez B." userId="c9061852-3d1e-458d-bdb2-f06686f4026f" providerId="ADAL" clId="{E2BF9DAA-440B-4189-8FF9-855F59F1EE11}" dt="2024-04-29T01:01:43.940" v="350" actId="478"/>
          <ac:spMkLst>
            <pc:docMk/>
            <pc:sldMk cId="81680411" sldId="302"/>
            <ac:spMk id="7" creationId="{402ABF43-0CBE-E5D7-7145-B2ECB5297664}"/>
          </ac:spMkLst>
        </pc:spChg>
        <pc:spChg chg="del">
          <ac:chgData name="Alexis Bórquez B." userId="c9061852-3d1e-458d-bdb2-f06686f4026f" providerId="ADAL" clId="{E2BF9DAA-440B-4189-8FF9-855F59F1EE11}" dt="2024-04-29T01:01:41.547" v="349" actId="478"/>
          <ac:spMkLst>
            <pc:docMk/>
            <pc:sldMk cId="81680411" sldId="302"/>
            <ac:spMk id="8" creationId="{938E3964-EE54-4BDC-A0A3-DC7D197FFB5C}"/>
          </ac:spMkLst>
        </pc:spChg>
        <pc:spChg chg="mod">
          <ac:chgData name="Alexis Bórquez B." userId="c9061852-3d1e-458d-bdb2-f06686f4026f" providerId="ADAL" clId="{E2BF9DAA-440B-4189-8FF9-855F59F1EE11}" dt="2024-04-29T01:01:28.092" v="348" actId="1076"/>
          <ac:spMkLst>
            <pc:docMk/>
            <pc:sldMk cId="81680411" sldId="302"/>
            <ac:spMk id="27" creationId="{F3F083B8-4B95-4C15-B710-4BC526A23973}"/>
          </ac:spMkLst>
        </pc:spChg>
        <pc:picChg chg="add mod ord">
          <ac:chgData name="Alexis Bórquez B." userId="c9061852-3d1e-458d-bdb2-f06686f4026f" providerId="ADAL" clId="{E2BF9DAA-440B-4189-8FF9-855F59F1EE11}" dt="2024-04-29T01:10:57.203" v="362" actId="13244"/>
          <ac:picMkLst>
            <pc:docMk/>
            <pc:sldMk cId="81680411" sldId="302"/>
            <ac:picMk id="10" creationId="{410F3514-CF46-EF1C-0AB9-1B3336281ECA}"/>
          </ac:picMkLst>
        </pc:picChg>
        <pc:picChg chg="add mod ord">
          <ac:chgData name="Alexis Bórquez B." userId="c9061852-3d1e-458d-bdb2-f06686f4026f" providerId="ADAL" clId="{E2BF9DAA-440B-4189-8FF9-855F59F1EE11}" dt="2024-04-29T01:10:59.472" v="363" actId="13244"/>
          <ac:picMkLst>
            <pc:docMk/>
            <pc:sldMk cId="81680411" sldId="302"/>
            <ac:picMk id="12" creationId="{45FDB15C-CEDC-8DD4-4985-A2A208729620}"/>
          </ac:picMkLst>
        </pc:picChg>
      </pc:sldChg>
      <pc:sldChg chg="addSp delSp modSp mod modAnim">
        <pc:chgData name="Alexis Bórquez B." userId="c9061852-3d1e-458d-bdb2-f06686f4026f" providerId="ADAL" clId="{E2BF9DAA-440B-4189-8FF9-855F59F1EE11}" dt="2024-04-29T01:19:22.252" v="425"/>
        <pc:sldMkLst>
          <pc:docMk/>
          <pc:sldMk cId="2773327991" sldId="303"/>
        </pc:sldMkLst>
        <pc:spChg chg="mod">
          <ac:chgData name="Alexis Bórquez B." userId="c9061852-3d1e-458d-bdb2-f06686f4026f" providerId="ADAL" clId="{E2BF9DAA-440B-4189-8FF9-855F59F1EE11}" dt="2024-04-29T01:12:39.977" v="374" actId="1076"/>
          <ac:spMkLst>
            <pc:docMk/>
            <pc:sldMk cId="2773327991" sldId="303"/>
            <ac:spMk id="6" creationId="{255FDEB9-D6C0-D63E-BD70-E01CD3289963}"/>
          </ac:spMkLst>
        </pc:spChg>
        <pc:spChg chg="add del mod">
          <ac:chgData name="Alexis Bórquez B." userId="c9061852-3d1e-458d-bdb2-f06686f4026f" providerId="ADAL" clId="{E2BF9DAA-440B-4189-8FF9-855F59F1EE11}" dt="2024-04-29T01:12:14.586" v="371" actId="478"/>
          <ac:spMkLst>
            <pc:docMk/>
            <pc:sldMk cId="2773327991" sldId="303"/>
            <ac:spMk id="7" creationId="{8187DA1D-A15A-EBAA-9189-80D2EEC29C78}"/>
          </ac:spMkLst>
        </pc:spChg>
        <pc:spChg chg="del">
          <ac:chgData name="Alexis Bórquez B." userId="c9061852-3d1e-458d-bdb2-f06686f4026f" providerId="ADAL" clId="{E2BF9DAA-440B-4189-8FF9-855F59F1EE11}" dt="2024-04-29T01:12:12.339" v="370" actId="478"/>
          <ac:spMkLst>
            <pc:docMk/>
            <pc:sldMk cId="2773327991" sldId="303"/>
            <ac:spMk id="8" creationId="{938E3964-EE54-4BDC-A0A3-DC7D197FFB5C}"/>
          </ac:spMkLst>
        </pc:spChg>
        <pc:spChg chg="mod">
          <ac:chgData name="Alexis Bórquez B." userId="c9061852-3d1e-458d-bdb2-f06686f4026f" providerId="ADAL" clId="{E2BF9DAA-440B-4189-8FF9-855F59F1EE11}" dt="2024-04-29T01:14:15.720" v="393" actId="1076"/>
          <ac:spMkLst>
            <pc:docMk/>
            <pc:sldMk cId="2773327991" sldId="303"/>
            <ac:spMk id="27" creationId="{F3F083B8-4B95-4C15-B710-4BC526A23973}"/>
          </ac:spMkLst>
        </pc:spChg>
        <pc:picChg chg="add mod ord">
          <ac:chgData name="Alexis Bórquez B." userId="c9061852-3d1e-458d-bdb2-f06686f4026f" providerId="ADAL" clId="{E2BF9DAA-440B-4189-8FF9-855F59F1EE11}" dt="2024-04-29T01:15:58.165" v="416" actId="1036"/>
          <ac:picMkLst>
            <pc:docMk/>
            <pc:sldMk cId="2773327991" sldId="303"/>
            <ac:picMk id="10" creationId="{E64A6CB0-6F5A-F9A2-04C2-A9ECD08538A4}"/>
          </ac:picMkLst>
        </pc:picChg>
        <pc:picChg chg="add mod ord">
          <ac:chgData name="Alexis Bórquez B." userId="c9061852-3d1e-458d-bdb2-f06686f4026f" providerId="ADAL" clId="{E2BF9DAA-440B-4189-8FF9-855F59F1EE11}" dt="2024-04-29T01:15:58.165" v="416" actId="1036"/>
          <ac:picMkLst>
            <pc:docMk/>
            <pc:sldMk cId="2773327991" sldId="303"/>
            <ac:picMk id="12" creationId="{E82DB191-B93F-F2AE-DC02-568B7BDF9630}"/>
          </ac:picMkLst>
        </pc:picChg>
        <pc:picChg chg="add mod ord">
          <ac:chgData name="Alexis Bórquez B." userId="c9061852-3d1e-458d-bdb2-f06686f4026f" providerId="ADAL" clId="{E2BF9DAA-440B-4189-8FF9-855F59F1EE11}" dt="2024-04-29T01:15:58.165" v="416" actId="1036"/>
          <ac:picMkLst>
            <pc:docMk/>
            <pc:sldMk cId="2773327991" sldId="303"/>
            <ac:picMk id="14" creationId="{34EEE906-7335-5620-8789-CDB11E0773A0}"/>
          </ac:picMkLst>
        </pc:picChg>
        <pc:picChg chg="add mod ord">
          <ac:chgData name="Alexis Bórquez B." userId="c9061852-3d1e-458d-bdb2-f06686f4026f" providerId="ADAL" clId="{E2BF9DAA-440B-4189-8FF9-855F59F1EE11}" dt="2024-04-29T01:15:58.165" v="416" actId="1036"/>
          <ac:picMkLst>
            <pc:docMk/>
            <pc:sldMk cId="2773327991" sldId="303"/>
            <ac:picMk id="16" creationId="{14C04D4C-12D9-659C-9CE9-1843638316A9}"/>
          </ac:picMkLst>
        </pc:picChg>
      </pc:sldChg>
      <pc:sldChg chg="addSp delSp modSp mod modAnim">
        <pc:chgData name="Alexis Bórquez B." userId="c9061852-3d1e-458d-bdb2-f06686f4026f" providerId="ADAL" clId="{E2BF9DAA-440B-4189-8FF9-855F59F1EE11}" dt="2024-04-29T01:28:44.554" v="474"/>
        <pc:sldMkLst>
          <pc:docMk/>
          <pc:sldMk cId="3474875495" sldId="304"/>
        </pc:sldMkLst>
        <pc:spChg chg="add del mod">
          <ac:chgData name="Alexis Bórquez B." userId="c9061852-3d1e-458d-bdb2-f06686f4026f" providerId="ADAL" clId="{E2BF9DAA-440B-4189-8FF9-855F59F1EE11}" dt="2024-04-29T01:20:13.020" v="427" actId="478"/>
          <ac:spMkLst>
            <pc:docMk/>
            <pc:sldMk cId="3474875495" sldId="304"/>
            <ac:spMk id="6" creationId="{CB4BE108-C231-6CEB-4E1E-897091B55BF1}"/>
          </ac:spMkLst>
        </pc:spChg>
        <pc:spChg chg="del mod">
          <ac:chgData name="Alexis Bórquez B." userId="c9061852-3d1e-458d-bdb2-f06686f4026f" providerId="ADAL" clId="{E2BF9DAA-440B-4189-8FF9-855F59F1EE11}" dt="2024-04-29T01:20:53.870" v="433" actId="478"/>
          <ac:spMkLst>
            <pc:docMk/>
            <pc:sldMk cId="3474875495" sldId="304"/>
            <ac:spMk id="7" creationId="{FA32C0FF-64F6-DE30-E71A-D29C50623577}"/>
          </ac:spMkLst>
        </pc:spChg>
        <pc:spChg chg="del">
          <ac:chgData name="Alexis Bórquez B." userId="c9061852-3d1e-458d-bdb2-f06686f4026f" providerId="ADAL" clId="{E2BF9DAA-440B-4189-8FF9-855F59F1EE11}" dt="2024-04-29T01:20:10.408" v="426" actId="478"/>
          <ac:spMkLst>
            <pc:docMk/>
            <pc:sldMk cId="3474875495" sldId="304"/>
            <ac:spMk id="8" creationId="{938E3964-EE54-4BDC-A0A3-DC7D197FFB5C}"/>
          </ac:spMkLst>
        </pc:spChg>
        <pc:spChg chg="del">
          <ac:chgData name="Alexis Bórquez B." userId="c9061852-3d1e-458d-bdb2-f06686f4026f" providerId="ADAL" clId="{E2BF9DAA-440B-4189-8FF9-855F59F1EE11}" dt="2024-04-29T01:24:55.399" v="442" actId="478"/>
          <ac:spMkLst>
            <pc:docMk/>
            <pc:sldMk cId="3474875495" sldId="304"/>
            <ac:spMk id="10" creationId="{37C9B71F-C4D0-769C-A170-F47AFCDDE0B8}"/>
          </ac:spMkLst>
        </pc:spChg>
        <pc:spChg chg="mod">
          <ac:chgData name="Alexis Bórquez B." userId="c9061852-3d1e-458d-bdb2-f06686f4026f" providerId="ADAL" clId="{E2BF9DAA-440B-4189-8FF9-855F59F1EE11}" dt="2024-04-29T01:20:23.948" v="429" actId="1076"/>
          <ac:spMkLst>
            <pc:docMk/>
            <pc:sldMk cId="3474875495" sldId="304"/>
            <ac:spMk id="27" creationId="{F3F083B8-4B95-4C15-B710-4BC526A23973}"/>
          </ac:spMkLst>
        </pc:spChg>
        <pc:picChg chg="add mod">
          <ac:chgData name="Alexis Bórquez B." userId="c9061852-3d1e-458d-bdb2-f06686f4026f" providerId="ADAL" clId="{E2BF9DAA-440B-4189-8FF9-855F59F1EE11}" dt="2024-04-29T01:26:38.038" v="457" actId="1076"/>
          <ac:picMkLst>
            <pc:docMk/>
            <pc:sldMk cId="3474875495" sldId="304"/>
            <ac:picMk id="1026" creationId="{F41A124E-D7A7-AC8B-4DDF-8C949FA7202C}"/>
          </ac:picMkLst>
        </pc:picChg>
        <pc:picChg chg="add mod">
          <ac:chgData name="Alexis Bórquez B." userId="c9061852-3d1e-458d-bdb2-f06686f4026f" providerId="ADAL" clId="{E2BF9DAA-440B-4189-8FF9-855F59F1EE11}" dt="2024-04-29T01:27:33.123" v="471" actId="1076"/>
          <ac:picMkLst>
            <pc:docMk/>
            <pc:sldMk cId="3474875495" sldId="304"/>
            <ac:picMk id="1028" creationId="{48A41BA3-A1BC-804B-16B9-EE72E24635B0}"/>
          </ac:picMkLst>
        </pc:picChg>
        <pc:picChg chg="add mod">
          <ac:chgData name="Alexis Bórquez B." userId="c9061852-3d1e-458d-bdb2-f06686f4026f" providerId="ADAL" clId="{E2BF9DAA-440B-4189-8FF9-855F59F1EE11}" dt="2024-04-29T01:26:53.023" v="460" actId="14100"/>
          <ac:picMkLst>
            <pc:docMk/>
            <pc:sldMk cId="3474875495" sldId="304"/>
            <ac:picMk id="1030" creationId="{93FC6302-754C-B236-6D86-4BF10992C9CE}"/>
          </ac:picMkLst>
        </pc:picChg>
        <pc:picChg chg="add mod">
          <ac:chgData name="Alexis Bórquez B." userId="c9061852-3d1e-458d-bdb2-f06686f4026f" providerId="ADAL" clId="{E2BF9DAA-440B-4189-8FF9-855F59F1EE11}" dt="2024-04-29T01:27:05.401" v="463" actId="1076"/>
          <ac:picMkLst>
            <pc:docMk/>
            <pc:sldMk cId="3474875495" sldId="304"/>
            <ac:picMk id="1032" creationId="{D75A795F-B704-2CB2-F69F-CFE216F21F89}"/>
          </ac:picMkLst>
        </pc:picChg>
        <pc:picChg chg="add del">
          <ac:chgData name="Alexis Bórquez B." userId="c9061852-3d1e-458d-bdb2-f06686f4026f" providerId="ADAL" clId="{E2BF9DAA-440B-4189-8FF9-855F59F1EE11}" dt="2024-04-29T01:25:55.215" v="451" actId="478"/>
          <ac:picMkLst>
            <pc:docMk/>
            <pc:sldMk cId="3474875495" sldId="304"/>
            <ac:picMk id="1034" creationId="{E0302E56-6006-F23D-EDC3-6945FA0AB3EA}"/>
          </ac:picMkLst>
        </pc:picChg>
        <pc:picChg chg="add mod">
          <ac:chgData name="Alexis Bórquez B." userId="c9061852-3d1e-458d-bdb2-f06686f4026f" providerId="ADAL" clId="{E2BF9DAA-440B-4189-8FF9-855F59F1EE11}" dt="2024-04-29T01:27:19.352" v="467" actId="14100"/>
          <ac:picMkLst>
            <pc:docMk/>
            <pc:sldMk cId="3474875495" sldId="304"/>
            <ac:picMk id="1036" creationId="{9EFCC33F-F31D-75CE-687C-8FCCC02B5557}"/>
          </ac:picMkLst>
        </pc:picChg>
      </pc:sldChg>
      <pc:sldChg chg="addSp delSp modSp mod ord modAnim">
        <pc:chgData name="Alexis Bórquez B." userId="c9061852-3d1e-458d-bdb2-f06686f4026f" providerId="ADAL" clId="{E2BF9DAA-440B-4189-8FF9-855F59F1EE11}" dt="2024-04-29T01:31:21.732" v="488"/>
        <pc:sldMkLst>
          <pc:docMk/>
          <pc:sldMk cId="3930161623" sldId="305"/>
        </pc:sldMkLst>
        <pc:spChg chg="mod">
          <ac:chgData name="Alexis Bórquez B." userId="c9061852-3d1e-458d-bdb2-f06686f4026f" providerId="ADAL" clId="{E2BF9DAA-440B-4189-8FF9-855F59F1EE11}" dt="2024-04-29T01:30:54.819" v="487" actId="1076"/>
          <ac:spMkLst>
            <pc:docMk/>
            <pc:sldMk cId="3930161623" sldId="305"/>
            <ac:spMk id="6" creationId="{255FDEB9-D6C0-D63E-BD70-E01CD3289963}"/>
          </ac:spMkLst>
        </pc:spChg>
        <pc:spChg chg="add del mod">
          <ac:chgData name="Alexis Bórquez B." userId="c9061852-3d1e-458d-bdb2-f06686f4026f" providerId="ADAL" clId="{E2BF9DAA-440B-4189-8FF9-855F59F1EE11}" dt="2024-04-29T01:30:27.877" v="482" actId="478"/>
          <ac:spMkLst>
            <pc:docMk/>
            <pc:sldMk cId="3930161623" sldId="305"/>
            <ac:spMk id="7" creationId="{97698A01-4264-5C3B-9FDD-B2FB7786A37B}"/>
          </ac:spMkLst>
        </pc:spChg>
        <pc:spChg chg="del">
          <ac:chgData name="Alexis Bórquez B." userId="c9061852-3d1e-458d-bdb2-f06686f4026f" providerId="ADAL" clId="{E2BF9DAA-440B-4189-8FF9-855F59F1EE11}" dt="2024-04-29T01:30:25.174" v="481" actId="478"/>
          <ac:spMkLst>
            <pc:docMk/>
            <pc:sldMk cId="3930161623" sldId="305"/>
            <ac:spMk id="8" creationId="{938E3964-EE54-4BDC-A0A3-DC7D197FFB5C}"/>
          </ac:spMkLst>
        </pc:spChg>
        <pc:spChg chg="mod">
          <ac:chgData name="Alexis Bórquez B." userId="c9061852-3d1e-458d-bdb2-f06686f4026f" providerId="ADAL" clId="{E2BF9DAA-440B-4189-8FF9-855F59F1EE11}" dt="2024-04-29T01:30:38.863" v="484" actId="1076"/>
          <ac:spMkLst>
            <pc:docMk/>
            <pc:sldMk cId="3930161623" sldId="305"/>
            <ac:spMk id="27" creationId="{F3F083B8-4B95-4C15-B710-4BC526A23973}"/>
          </ac:spMkLst>
        </pc:spChg>
      </pc:sldChg>
      <pc:sldChg chg="addSp modSp mod modAnim">
        <pc:chgData name="Alexis Bórquez B." userId="c9061852-3d1e-458d-bdb2-f06686f4026f" providerId="ADAL" clId="{E2BF9DAA-440B-4189-8FF9-855F59F1EE11}" dt="2024-04-29T01:42:55.318" v="557"/>
        <pc:sldMkLst>
          <pc:docMk/>
          <pc:sldMk cId="1510942798" sldId="306"/>
        </pc:sldMkLst>
        <pc:spChg chg="mod">
          <ac:chgData name="Alexis Bórquez B." userId="c9061852-3d1e-458d-bdb2-f06686f4026f" providerId="ADAL" clId="{E2BF9DAA-440B-4189-8FF9-855F59F1EE11}" dt="2024-04-29T01:40:18.847" v="546" actId="1076"/>
          <ac:spMkLst>
            <pc:docMk/>
            <pc:sldMk cId="1510942798" sldId="306"/>
            <ac:spMk id="6" creationId="{255FDEB9-D6C0-D63E-BD70-E01CD3289963}"/>
          </ac:spMkLst>
        </pc:spChg>
        <pc:picChg chg="add mod ord">
          <ac:chgData name="Alexis Bórquez B." userId="c9061852-3d1e-458d-bdb2-f06686f4026f" providerId="ADAL" clId="{E2BF9DAA-440B-4189-8FF9-855F59F1EE11}" dt="2024-04-29T01:41:48.622" v="549" actId="12789"/>
          <ac:picMkLst>
            <pc:docMk/>
            <pc:sldMk cId="1510942798" sldId="306"/>
            <ac:picMk id="2" creationId="{16232D93-CFD3-7A30-767F-90BB75C6AB3A}"/>
          </ac:picMkLst>
        </pc:picChg>
        <pc:picChg chg="add mod ord">
          <ac:chgData name="Alexis Bórquez B." userId="c9061852-3d1e-458d-bdb2-f06686f4026f" providerId="ADAL" clId="{E2BF9DAA-440B-4189-8FF9-855F59F1EE11}" dt="2024-04-29T01:41:48.622" v="549" actId="12789"/>
          <ac:picMkLst>
            <pc:docMk/>
            <pc:sldMk cId="1510942798" sldId="306"/>
            <ac:picMk id="7" creationId="{A192EE0A-52AD-F8A1-E503-78EDEDA84B54}"/>
          </ac:picMkLst>
        </pc:picChg>
        <pc:picChg chg="add mod ord modCrop">
          <ac:chgData name="Alexis Bórquez B." userId="c9061852-3d1e-458d-bdb2-f06686f4026f" providerId="ADAL" clId="{E2BF9DAA-440B-4189-8FF9-855F59F1EE11}" dt="2024-04-29T01:41:48.622" v="549" actId="12789"/>
          <ac:picMkLst>
            <pc:docMk/>
            <pc:sldMk cId="1510942798" sldId="306"/>
            <ac:picMk id="8" creationId="{4F8F8FF4-9FF2-DD75-F292-FD207BFD6BE1}"/>
          </ac:picMkLst>
        </pc:picChg>
      </pc:sldChg>
      <pc:sldChg chg="addSp modSp mod modAnim">
        <pc:chgData name="Alexis Bórquez B." userId="c9061852-3d1e-458d-bdb2-f06686f4026f" providerId="ADAL" clId="{E2BF9DAA-440B-4189-8FF9-855F59F1EE11}" dt="2024-04-29T01:46:43.150" v="580"/>
        <pc:sldMkLst>
          <pc:docMk/>
          <pc:sldMk cId="2439995003" sldId="307"/>
        </pc:sldMkLst>
        <pc:spChg chg="mod">
          <ac:chgData name="Alexis Bórquez B." userId="c9061852-3d1e-458d-bdb2-f06686f4026f" providerId="ADAL" clId="{E2BF9DAA-440B-4189-8FF9-855F59F1EE11}" dt="2024-04-29T01:44:52.486" v="571" actId="255"/>
          <ac:spMkLst>
            <pc:docMk/>
            <pc:sldMk cId="2439995003" sldId="307"/>
            <ac:spMk id="6" creationId="{255FDEB9-D6C0-D63E-BD70-E01CD3289963}"/>
          </ac:spMkLst>
        </pc:spChg>
        <pc:picChg chg="add mod ord">
          <ac:chgData name="Alexis Bórquez B." userId="c9061852-3d1e-458d-bdb2-f06686f4026f" providerId="ADAL" clId="{E2BF9DAA-440B-4189-8FF9-855F59F1EE11}" dt="2024-04-29T01:45:23.016" v="573" actId="12789"/>
          <ac:picMkLst>
            <pc:docMk/>
            <pc:sldMk cId="2439995003" sldId="307"/>
            <ac:picMk id="2" creationId="{2D7339F6-6769-3E52-A4AB-7B235DB7C6FA}"/>
          </ac:picMkLst>
        </pc:picChg>
        <pc:picChg chg="add mod ord">
          <ac:chgData name="Alexis Bórquez B." userId="c9061852-3d1e-458d-bdb2-f06686f4026f" providerId="ADAL" clId="{E2BF9DAA-440B-4189-8FF9-855F59F1EE11}" dt="2024-04-29T01:45:23.016" v="573" actId="12789"/>
          <ac:picMkLst>
            <pc:docMk/>
            <pc:sldMk cId="2439995003" sldId="307"/>
            <ac:picMk id="7" creationId="{05386ED7-5BB0-3F3D-EAC4-5F2C406E5700}"/>
          </ac:picMkLst>
        </pc:picChg>
        <pc:picChg chg="add mod ord">
          <ac:chgData name="Alexis Bórquez B." userId="c9061852-3d1e-458d-bdb2-f06686f4026f" providerId="ADAL" clId="{E2BF9DAA-440B-4189-8FF9-855F59F1EE11}" dt="2024-04-29T01:45:23.016" v="573" actId="12789"/>
          <ac:picMkLst>
            <pc:docMk/>
            <pc:sldMk cId="2439995003" sldId="307"/>
            <ac:picMk id="8" creationId="{E3A7ACF0-72D7-A5D7-C25B-C688573B06DA}"/>
          </ac:picMkLst>
        </pc:picChg>
      </pc:sldChg>
      <pc:sldChg chg="addSp modSp mod modAnim">
        <pc:chgData name="Alexis Bórquez B." userId="c9061852-3d1e-458d-bdb2-f06686f4026f" providerId="ADAL" clId="{E2BF9DAA-440B-4189-8FF9-855F59F1EE11}" dt="2024-04-29T02:08:59.104" v="602"/>
        <pc:sldMkLst>
          <pc:docMk/>
          <pc:sldMk cId="2432490354" sldId="308"/>
        </pc:sldMkLst>
        <pc:spChg chg="mod">
          <ac:chgData name="Alexis Bórquez B." userId="c9061852-3d1e-458d-bdb2-f06686f4026f" providerId="ADAL" clId="{E2BF9DAA-440B-4189-8FF9-855F59F1EE11}" dt="2024-04-29T01:48:10.222" v="593" actId="1076"/>
          <ac:spMkLst>
            <pc:docMk/>
            <pc:sldMk cId="2432490354" sldId="308"/>
            <ac:spMk id="6" creationId="{255FDEB9-D6C0-D63E-BD70-E01CD3289963}"/>
          </ac:spMkLst>
        </pc:spChg>
        <pc:spChg chg="mod">
          <ac:chgData name="Alexis Bórquez B." userId="c9061852-3d1e-458d-bdb2-f06686f4026f" providerId="ADAL" clId="{E2BF9DAA-440B-4189-8FF9-855F59F1EE11}" dt="2024-04-26T19:37:09.525" v="18" actId="1076"/>
          <ac:spMkLst>
            <pc:docMk/>
            <pc:sldMk cId="2432490354" sldId="308"/>
            <ac:spMk id="27" creationId="{F3F083B8-4B95-4C15-B710-4BC526A23973}"/>
          </ac:spMkLst>
        </pc:spChg>
        <pc:picChg chg="add mod ord">
          <ac:chgData name="Alexis Bórquez B." userId="c9061852-3d1e-458d-bdb2-f06686f4026f" providerId="ADAL" clId="{E2BF9DAA-440B-4189-8FF9-855F59F1EE11}" dt="2024-04-29T02:08:18.231" v="597" actId="12789"/>
          <ac:picMkLst>
            <pc:docMk/>
            <pc:sldMk cId="2432490354" sldId="308"/>
            <ac:picMk id="2" creationId="{0E16552D-8805-9D31-EF17-1CEE78A8D79B}"/>
          </ac:picMkLst>
        </pc:picChg>
        <pc:picChg chg="add mod ord">
          <ac:chgData name="Alexis Bórquez B." userId="c9061852-3d1e-458d-bdb2-f06686f4026f" providerId="ADAL" clId="{E2BF9DAA-440B-4189-8FF9-855F59F1EE11}" dt="2024-04-29T02:08:18.231" v="597" actId="12789"/>
          <ac:picMkLst>
            <pc:docMk/>
            <pc:sldMk cId="2432490354" sldId="308"/>
            <ac:picMk id="7" creationId="{B6BAF273-012B-8875-9F87-32809DAD5B6F}"/>
          </ac:picMkLst>
        </pc:picChg>
        <pc:picChg chg="add mod ord">
          <ac:chgData name="Alexis Bórquez B." userId="c9061852-3d1e-458d-bdb2-f06686f4026f" providerId="ADAL" clId="{E2BF9DAA-440B-4189-8FF9-855F59F1EE11}" dt="2024-04-29T02:08:18.231" v="597" actId="12789"/>
          <ac:picMkLst>
            <pc:docMk/>
            <pc:sldMk cId="2432490354" sldId="308"/>
            <ac:picMk id="8" creationId="{4EE2A65C-F949-F11B-026F-0B77217F25EE}"/>
          </ac:picMkLst>
        </pc:picChg>
      </pc:sldChg>
      <pc:sldChg chg="modSp mod modAnim">
        <pc:chgData name="Alexis Bórquez B." userId="c9061852-3d1e-458d-bdb2-f06686f4026f" providerId="ADAL" clId="{E2BF9DAA-440B-4189-8FF9-855F59F1EE11}" dt="2024-04-29T02:13:24.147" v="628"/>
        <pc:sldMkLst>
          <pc:docMk/>
          <pc:sldMk cId="185033362" sldId="310"/>
        </pc:sldMkLst>
        <pc:spChg chg="mod">
          <ac:chgData name="Alexis Bórquez B." userId="c9061852-3d1e-458d-bdb2-f06686f4026f" providerId="ADAL" clId="{E2BF9DAA-440B-4189-8FF9-855F59F1EE11}" dt="2024-04-29T02:11:26.219" v="620" actId="1076"/>
          <ac:spMkLst>
            <pc:docMk/>
            <pc:sldMk cId="185033362" sldId="310"/>
            <ac:spMk id="6" creationId="{255FDEB9-D6C0-D63E-BD70-E01CD3289963}"/>
          </ac:spMkLst>
        </pc:spChg>
        <pc:spChg chg="mod">
          <ac:chgData name="Alexis Bórquez B." userId="c9061852-3d1e-458d-bdb2-f06686f4026f" providerId="ADAL" clId="{E2BF9DAA-440B-4189-8FF9-855F59F1EE11}" dt="2024-04-29T02:09:52.255" v="603" actId="1076"/>
          <ac:spMkLst>
            <pc:docMk/>
            <pc:sldMk cId="185033362" sldId="310"/>
            <ac:spMk id="27" creationId="{F3F083B8-4B95-4C15-B710-4BC526A23973}"/>
          </ac:spMkLst>
        </pc:spChg>
        <pc:picChg chg="mod ord">
          <ac:chgData name="Alexis Bórquez B." userId="c9061852-3d1e-458d-bdb2-f06686f4026f" providerId="ADAL" clId="{E2BF9DAA-440B-4189-8FF9-855F59F1EE11}" dt="2024-04-29T02:10:57.112" v="617" actId="12789"/>
          <ac:picMkLst>
            <pc:docMk/>
            <pc:sldMk cId="185033362" sldId="310"/>
            <ac:picMk id="7" creationId="{13620693-F308-C65E-CDE6-B9AAC1396CF9}"/>
          </ac:picMkLst>
        </pc:picChg>
        <pc:picChg chg="mod ord">
          <ac:chgData name="Alexis Bórquez B." userId="c9061852-3d1e-458d-bdb2-f06686f4026f" providerId="ADAL" clId="{E2BF9DAA-440B-4189-8FF9-855F59F1EE11}" dt="2024-04-29T02:10:57.112" v="617" actId="12789"/>
          <ac:picMkLst>
            <pc:docMk/>
            <pc:sldMk cId="185033362" sldId="310"/>
            <ac:picMk id="9" creationId="{50B91A20-1830-DABA-62F5-FCE4396B0859}"/>
          </ac:picMkLst>
        </pc:picChg>
        <pc:picChg chg="mod ord">
          <ac:chgData name="Alexis Bórquez B." userId="c9061852-3d1e-458d-bdb2-f06686f4026f" providerId="ADAL" clId="{E2BF9DAA-440B-4189-8FF9-855F59F1EE11}" dt="2024-04-29T02:10:57.112" v="617" actId="12789"/>
          <ac:picMkLst>
            <pc:docMk/>
            <pc:sldMk cId="185033362" sldId="310"/>
            <ac:picMk id="11" creationId="{334E2F55-9DDF-7C03-5D17-3F8059A99577}"/>
          </ac:picMkLst>
        </pc:picChg>
      </pc:sldChg>
      <pc:sldChg chg="modSp mod modAnim">
        <pc:chgData name="Alexis Bórquez B." userId="c9061852-3d1e-458d-bdb2-f06686f4026f" providerId="ADAL" clId="{E2BF9DAA-440B-4189-8FF9-855F59F1EE11}" dt="2024-04-29T02:23:24.760" v="701"/>
        <pc:sldMkLst>
          <pc:docMk/>
          <pc:sldMk cId="35965465" sldId="311"/>
        </pc:sldMkLst>
        <pc:spChg chg="mod ord modVis">
          <ac:chgData name="Alexis Bórquez B." userId="c9061852-3d1e-458d-bdb2-f06686f4026f" providerId="ADAL" clId="{E2BF9DAA-440B-4189-8FF9-855F59F1EE11}" dt="2024-04-29T02:21:15.257" v="689" actId="14429"/>
          <ac:spMkLst>
            <pc:docMk/>
            <pc:sldMk cId="35965465" sldId="311"/>
            <ac:spMk id="6" creationId="{255FDEB9-D6C0-D63E-BD70-E01CD3289963}"/>
          </ac:spMkLst>
        </pc:spChg>
        <pc:spChg chg="mod ord modVis">
          <ac:chgData name="Alexis Bórquez B." userId="c9061852-3d1e-458d-bdb2-f06686f4026f" providerId="ADAL" clId="{E2BF9DAA-440B-4189-8FF9-855F59F1EE11}" dt="2024-04-29T02:21:13.036" v="687" actId="13244"/>
          <ac:spMkLst>
            <pc:docMk/>
            <pc:sldMk cId="35965465" sldId="311"/>
            <ac:spMk id="27" creationId="{F3F083B8-4B95-4C15-B710-4BC526A23973}"/>
          </ac:spMkLst>
        </pc:spChg>
        <pc:picChg chg="mod ord modVis">
          <ac:chgData name="Alexis Bórquez B." userId="c9061852-3d1e-458d-bdb2-f06686f4026f" providerId="ADAL" clId="{E2BF9DAA-440B-4189-8FF9-855F59F1EE11}" dt="2024-04-29T02:21:31.647" v="691" actId="12789"/>
          <ac:picMkLst>
            <pc:docMk/>
            <pc:sldMk cId="35965465" sldId="311"/>
            <ac:picMk id="7" creationId="{35D13D7F-8E64-6E69-08F1-B256D653ED9D}"/>
          </ac:picMkLst>
        </pc:picChg>
        <pc:picChg chg="mod ord">
          <ac:chgData name="Alexis Bórquez B." userId="c9061852-3d1e-458d-bdb2-f06686f4026f" providerId="ADAL" clId="{E2BF9DAA-440B-4189-8FF9-855F59F1EE11}" dt="2024-04-29T02:21:31.647" v="691" actId="12789"/>
          <ac:picMkLst>
            <pc:docMk/>
            <pc:sldMk cId="35965465" sldId="311"/>
            <ac:picMk id="9" creationId="{4D66FB8B-EDB9-93C5-5683-879CF4D2E9A0}"/>
          </ac:picMkLst>
        </pc:picChg>
        <pc:picChg chg="mod ord modCrop">
          <ac:chgData name="Alexis Bórquez B." userId="c9061852-3d1e-458d-bdb2-f06686f4026f" providerId="ADAL" clId="{E2BF9DAA-440B-4189-8FF9-855F59F1EE11}" dt="2024-04-29T02:21:31.647" v="691" actId="12789"/>
          <ac:picMkLst>
            <pc:docMk/>
            <pc:sldMk cId="35965465" sldId="311"/>
            <ac:picMk id="11" creationId="{C14B8F3A-6629-683D-46E2-04242903964A}"/>
          </ac:picMkLst>
        </pc:picChg>
        <pc:picChg chg="mod ord">
          <ac:chgData name="Alexis Bórquez B." userId="c9061852-3d1e-458d-bdb2-f06686f4026f" providerId="ADAL" clId="{E2BF9DAA-440B-4189-8FF9-855F59F1EE11}" dt="2024-04-29T02:21:31.647" v="691" actId="12789"/>
          <ac:picMkLst>
            <pc:docMk/>
            <pc:sldMk cId="35965465" sldId="311"/>
            <ac:picMk id="13" creationId="{74DDB2E0-CD42-1223-AD8B-7920D4EF10CE}"/>
          </ac:picMkLst>
        </pc:picChg>
      </pc:sldChg>
      <pc:sldChg chg="modSp mod modAnim">
        <pc:chgData name="Alexis Bórquez B." userId="c9061852-3d1e-458d-bdb2-f06686f4026f" providerId="ADAL" clId="{E2BF9DAA-440B-4189-8FF9-855F59F1EE11}" dt="2024-04-29T02:26:57.992" v="726"/>
        <pc:sldMkLst>
          <pc:docMk/>
          <pc:sldMk cId="2049006892" sldId="313"/>
        </pc:sldMkLst>
        <pc:spChg chg="mod ord">
          <ac:chgData name="Alexis Bórquez B." userId="c9061852-3d1e-458d-bdb2-f06686f4026f" providerId="ADAL" clId="{E2BF9DAA-440B-4189-8FF9-855F59F1EE11}" dt="2024-04-29T02:24:32.446" v="706" actId="1076"/>
          <ac:spMkLst>
            <pc:docMk/>
            <pc:sldMk cId="2049006892" sldId="313"/>
            <ac:spMk id="6" creationId="{255FDEB9-D6C0-D63E-BD70-E01CD3289963}"/>
          </ac:spMkLst>
        </pc:spChg>
        <pc:picChg chg="mod ord">
          <ac:chgData name="Alexis Bórquez B." userId="c9061852-3d1e-458d-bdb2-f06686f4026f" providerId="ADAL" clId="{E2BF9DAA-440B-4189-8FF9-855F59F1EE11}" dt="2024-04-29T02:25:56.760" v="719" actId="12789"/>
          <ac:picMkLst>
            <pc:docMk/>
            <pc:sldMk cId="2049006892" sldId="313"/>
            <ac:picMk id="7" creationId="{191AA19A-8AF5-F1D6-D3F6-552BC8ACACE1}"/>
          </ac:picMkLst>
        </pc:picChg>
        <pc:picChg chg="mod ord">
          <ac:chgData name="Alexis Bórquez B." userId="c9061852-3d1e-458d-bdb2-f06686f4026f" providerId="ADAL" clId="{E2BF9DAA-440B-4189-8FF9-855F59F1EE11}" dt="2024-04-29T02:25:56.760" v="719" actId="12789"/>
          <ac:picMkLst>
            <pc:docMk/>
            <pc:sldMk cId="2049006892" sldId="313"/>
            <ac:picMk id="9" creationId="{10229224-396C-4EF0-AF61-8A88377187C4}"/>
          </ac:picMkLst>
        </pc:picChg>
        <pc:picChg chg="mod ord">
          <ac:chgData name="Alexis Bórquez B." userId="c9061852-3d1e-458d-bdb2-f06686f4026f" providerId="ADAL" clId="{E2BF9DAA-440B-4189-8FF9-855F59F1EE11}" dt="2024-04-29T02:25:56.760" v="719" actId="12789"/>
          <ac:picMkLst>
            <pc:docMk/>
            <pc:sldMk cId="2049006892" sldId="313"/>
            <ac:picMk id="11" creationId="{55C76CBC-1EFC-DC66-D390-653F7E1DD27F}"/>
          </ac:picMkLst>
        </pc:picChg>
      </pc:sldChg>
      <pc:sldChg chg="modSp mod modAnim">
        <pc:chgData name="Alexis Bórquez B." userId="c9061852-3d1e-458d-bdb2-f06686f4026f" providerId="ADAL" clId="{E2BF9DAA-440B-4189-8FF9-855F59F1EE11}" dt="2024-04-29T02:28:00.796" v="732"/>
        <pc:sldMkLst>
          <pc:docMk/>
          <pc:sldMk cId="4079737838" sldId="314"/>
        </pc:sldMkLst>
        <pc:spChg chg="mod">
          <ac:chgData name="Alexis Bórquez B." userId="c9061852-3d1e-458d-bdb2-f06686f4026f" providerId="ADAL" clId="{E2BF9DAA-440B-4189-8FF9-855F59F1EE11}" dt="2024-04-29T02:27:49.498" v="731" actId="1076"/>
          <ac:spMkLst>
            <pc:docMk/>
            <pc:sldMk cId="4079737838" sldId="314"/>
            <ac:spMk id="6" creationId="{255FDEB9-D6C0-D63E-BD70-E01CD3289963}"/>
          </ac:spMkLst>
        </pc:spChg>
        <pc:spChg chg="mod">
          <ac:chgData name="Alexis Bórquez B." userId="c9061852-3d1e-458d-bdb2-f06686f4026f" providerId="ADAL" clId="{E2BF9DAA-440B-4189-8FF9-855F59F1EE11}" dt="2024-04-29T02:27:28.244" v="728" actId="1076"/>
          <ac:spMkLst>
            <pc:docMk/>
            <pc:sldMk cId="4079737838" sldId="314"/>
            <ac:spMk id="27" creationId="{F3F083B8-4B95-4C15-B710-4BC526A23973}"/>
          </ac:spMkLst>
        </pc:spChg>
      </pc:sldChg>
      <pc:sldChg chg="modSp mod modAnim">
        <pc:chgData name="Alexis Bórquez B." userId="c9061852-3d1e-458d-bdb2-f06686f4026f" providerId="ADAL" clId="{E2BF9DAA-440B-4189-8FF9-855F59F1EE11}" dt="2024-04-29T02:30:21.131" v="752"/>
        <pc:sldMkLst>
          <pc:docMk/>
          <pc:sldMk cId="247827622" sldId="315"/>
        </pc:sldMkLst>
        <pc:spChg chg="mod">
          <ac:chgData name="Alexis Bórquez B." userId="c9061852-3d1e-458d-bdb2-f06686f4026f" providerId="ADAL" clId="{E2BF9DAA-440B-4189-8FF9-855F59F1EE11}" dt="2024-04-29T02:28:25.900" v="735" actId="113"/>
          <ac:spMkLst>
            <pc:docMk/>
            <pc:sldMk cId="247827622" sldId="315"/>
            <ac:spMk id="27" creationId="{F3F083B8-4B95-4C15-B710-4BC526A23973}"/>
          </ac:spMkLst>
        </pc:spChg>
        <pc:picChg chg="mod ord">
          <ac:chgData name="Alexis Bórquez B." userId="c9061852-3d1e-458d-bdb2-f06686f4026f" providerId="ADAL" clId="{E2BF9DAA-440B-4189-8FF9-855F59F1EE11}" dt="2024-04-29T02:29:58.357" v="747" actId="12789"/>
          <ac:picMkLst>
            <pc:docMk/>
            <pc:sldMk cId="247827622" sldId="315"/>
            <ac:picMk id="6" creationId="{92163439-3CF6-7E81-4090-18304ABAAA78}"/>
          </ac:picMkLst>
        </pc:picChg>
        <pc:picChg chg="mod ord">
          <ac:chgData name="Alexis Bórquez B." userId="c9061852-3d1e-458d-bdb2-f06686f4026f" providerId="ADAL" clId="{E2BF9DAA-440B-4189-8FF9-855F59F1EE11}" dt="2024-04-29T02:29:58.357" v="747" actId="12789"/>
          <ac:picMkLst>
            <pc:docMk/>
            <pc:sldMk cId="247827622" sldId="315"/>
            <ac:picMk id="8" creationId="{61026AEB-25D7-6E56-2098-FCA71CA89005}"/>
          </ac:picMkLst>
        </pc:picChg>
        <pc:picChg chg="mod ord">
          <ac:chgData name="Alexis Bórquez B." userId="c9061852-3d1e-458d-bdb2-f06686f4026f" providerId="ADAL" clId="{E2BF9DAA-440B-4189-8FF9-855F59F1EE11}" dt="2024-04-29T02:29:58.357" v="747" actId="12789"/>
          <ac:picMkLst>
            <pc:docMk/>
            <pc:sldMk cId="247827622" sldId="315"/>
            <ac:picMk id="10" creationId="{F48B6B68-C2B3-FE1D-CBE9-0D67A841991A}"/>
          </ac:picMkLst>
        </pc:picChg>
      </pc:sldChg>
      <pc:sldChg chg="modSp mod modAnim">
        <pc:chgData name="Alexis Bórquez B." userId="c9061852-3d1e-458d-bdb2-f06686f4026f" providerId="ADAL" clId="{E2BF9DAA-440B-4189-8FF9-855F59F1EE11}" dt="2024-04-29T02:34:24.015" v="778" actId="12789"/>
        <pc:sldMkLst>
          <pc:docMk/>
          <pc:sldMk cId="305632090" sldId="316"/>
        </pc:sldMkLst>
        <pc:spChg chg="mod">
          <ac:chgData name="Alexis Bórquez B." userId="c9061852-3d1e-458d-bdb2-f06686f4026f" providerId="ADAL" clId="{E2BF9DAA-440B-4189-8FF9-855F59F1EE11}" dt="2024-04-29T02:31:39.807" v="760" actId="1076"/>
          <ac:spMkLst>
            <pc:docMk/>
            <pc:sldMk cId="305632090" sldId="316"/>
            <ac:spMk id="27" creationId="{F3F083B8-4B95-4C15-B710-4BC526A23973}"/>
          </ac:spMkLst>
        </pc:spChg>
        <pc:picChg chg="mod ord">
          <ac:chgData name="Alexis Bórquez B." userId="c9061852-3d1e-458d-bdb2-f06686f4026f" providerId="ADAL" clId="{E2BF9DAA-440B-4189-8FF9-855F59F1EE11}" dt="2024-04-29T02:34:24.015" v="778" actId="12789"/>
          <ac:picMkLst>
            <pc:docMk/>
            <pc:sldMk cId="305632090" sldId="316"/>
            <ac:picMk id="6" creationId="{BD86E9C6-6D47-EC26-655D-D2E5070E7B16}"/>
          </ac:picMkLst>
        </pc:picChg>
        <pc:picChg chg="mod ord">
          <ac:chgData name="Alexis Bórquez B." userId="c9061852-3d1e-458d-bdb2-f06686f4026f" providerId="ADAL" clId="{E2BF9DAA-440B-4189-8FF9-855F59F1EE11}" dt="2024-04-29T02:34:24.015" v="778" actId="12789"/>
          <ac:picMkLst>
            <pc:docMk/>
            <pc:sldMk cId="305632090" sldId="316"/>
            <ac:picMk id="8" creationId="{AF2F91BE-5D8D-9638-53F6-7C2FE097ACD7}"/>
          </ac:picMkLst>
        </pc:picChg>
      </pc:sldChg>
      <pc:sldChg chg="addSp modSp mod modAnim">
        <pc:chgData name="Alexis Bórquez B." userId="c9061852-3d1e-458d-bdb2-f06686f4026f" providerId="ADAL" clId="{E2BF9DAA-440B-4189-8FF9-855F59F1EE11}" dt="2024-04-29T02:36:18.240" v="798"/>
        <pc:sldMkLst>
          <pc:docMk/>
          <pc:sldMk cId="2756471120" sldId="317"/>
        </pc:sldMkLst>
        <pc:spChg chg="add mod">
          <ac:chgData name="Alexis Bórquez B." userId="c9061852-3d1e-458d-bdb2-f06686f4026f" providerId="ADAL" clId="{E2BF9DAA-440B-4189-8FF9-855F59F1EE11}" dt="2024-04-29T02:35:46.192" v="794" actId="20577"/>
          <ac:spMkLst>
            <pc:docMk/>
            <pc:sldMk cId="2756471120" sldId="317"/>
            <ac:spMk id="2" creationId="{D8F44B62-3F18-4EF9-9E38-8CDC638E33B9}"/>
          </ac:spMkLst>
        </pc:spChg>
        <pc:picChg chg="mod">
          <ac:chgData name="Alexis Bórquez B." userId="c9061852-3d1e-458d-bdb2-f06686f4026f" providerId="ADAL" clId="{E2BF9DAA-440B-4189-8FF9-855F59F1EE11}" dt="2024-04-29T02:30:47.068" v="753" actId="1076"/>
          <ac:picMkLst>
            <pc:docMk/>
            <pc:sldMk cId="2756471120" sldId="317"/>
            <ac:picMk id="6" creationId="{21B0891D-F280-85BD-C863-AC65370F9A2C}"/>
          </ac:picMkLst>
        </pc:picChg>
      </pc:sldChg>
      <pc:sldChg chg="modSp mod modAnim">
        <pc:chgData name="Alexis Bórquez B." userId="c9061852-3d1e-458d-bdb2-f06686f4026f" providerId="ADAL" clId="{E2BF9DAA-440B-4189-8FF9-855F59F1EE11}" dt="2024-04-29T02:39:23.206" v="817" actId="12789"/>
        <pc:sldMkLst>
          <pc:docMk/>
          <pc:sldMk cId="415246492" sldId="318"/>
        </pc:sldMkLst>
        <pc:spChg chg="mod">
          <ac:chgData name="Alexis Bórquez B." userId="c9061852-3d1e-458d-bdb2-f06686f4026f" providerId="ADAL" clId="{E2BF9DAA-440B-4189-8FF9-855F59F1EE11}" dt="2024-04-29T02:36:52.171" v="799" actId="1076"/>
          <ac:spMkLst>
            <pc:docMk/>
            <pc:sldMk cId="415246492" sldId="318"/>
            <ac:spMk id="27" creationId="{F3F083B8-4B95-4C15-B710-4BC526A23973}"/>
          </ac:spMkLst>
        </pc:spChg>
        <pc:picChg chg="mod ord">
          <ac:chgData name="Alexis Bórquez B." userId="c9061852-3d1e-458d-bdb2-f06686f4026f" providerId="ADAL" clId="{E2BF9DAA-440B-4189-8FF9-855F59F1EE11}" dt="2024-04-29T02:39:23.206" v="817" actId="12789"/>
          <ac:picMkLst>
            <pc:docMk/>
            <pc:sldMk cId="415246492" sldId="318"/>
            <ac:picMk id="6" creationId="{DE9EB45B-A1B3-3F6F-5AF0-A75BF0BA0C92}"/>
          </ac:picMkLst>
        </pc:picChg>
        <pc:picChg chg="mod ord">
          <ac:chgData name="Alexis Bórquez B." userId="c9061852-3d1e-458d-bdb2-f06686f4026f" providerId="ADAL" clId="{E2BF9DAA-440B-4189-8FF9-855F59F1EE11}" dt="2024-04-29T02:39:23.206" v="817" actId="12789"/>
          <ac:picMkLst>
            <pc:docMk/>
            <pc:sldMk cId="415246492" sldId="318"/>
            <ac:picMk id="8" creationId="{17782C8B-25CB-907B-75C3-E3543D7A6E24}"/>
          </ac:picMkLst>
        </pc:picChg>
        <pc:picChg chg="mod ord">
          <ac:chgData name="Alexis Bórquez B." userId="c9061852-3d1e-458d-bdb2-f06686f4026f" providerId="ADAL" clId="{E2BF9DAA-440B-4189-8FF9-855F59F1EE11}" dt="2024-04-29T02:39:23.206" v="817" actId="12789"/>
          <ac:picMkLst>
            <pc:docMk/>
            <pc:sldMk cId="415246492" sldId="318"/>
            <ac:picMk id="10" creationId="{E42DFB15-DA5C-B89D-290A-3A12FC649843}"/>
          </ac:picMkLst>
        </pc:picChg>
      </pc:sldChg>
      <pc:sldChg chg="addSp modSp mod modAnim">
        <pc:chgData name="Alexis Bórquez B." userId="c9061852-3d1e-458d-bdb2-f06686f4026f" providerId="ADAL" clId="{E2BF9DAA-440B-4189-8FF9-855F59F1EE11}" dt="2024-04-29T02:44:37.038" v="872" actId="6549"/>
        <pc:sldMkLst>
          <pc:docMk/>
          <pc:sldMk cId="3702424372" sldId="319"/>
        </pc:sldMkLst>
        <pc:spChg chg="add mod">
          <ac:chgData name="Alexis Bórquez B." userId="c9061852-3d1e-458d-bdb2-f06686f4026f" providerId="ADAL" clId="{E2BF9DAA-440B-4189-8FF9-855F59F1EE11}" dt="2024-04-29T02:44:37.038" v="872" actId="6549"/>
          <ac:spMkLst>
            <pc:docMk/>
            <pc:sldMk cId="3702424372" sldId="319"/>
            <ac:spMk id="2" creationId="{57167BDC-0791-D65B-CDBE-C544E3F68AA4}"/>
          </ac:spMkLst>
        </pc:spChg>
        <pc:spChg chg="mod">
          <ac:chgData name="Alexis Bórquez B." userId="c9061852-3d1e-458d-bdb2-f06686f4026f" providerId="ADAL" clId="{E2BF9DAA-440B-4189-8FF9-855F59F1EE11}" dt="2024-04-29T02:40:11.688" v="818" actId="1076"/>
          <ac:spMkLst>
            <pc:docMk/>
            <pc:sldMk cId="3702424372" sldId="319"/>
            <ac:spMk id="27" creationId="{F3F083B8-4B95-4C15-B710-4BC526A23973}"/>
          </ac:spMkLst>
        </pc:spChg>
        <pc:picChg chg="mod ord">
          <ac:chgData name="Alexis Bórquez B." userId="c9061852-3d1e-458d-bdb2-f06686f4026f" providerId="ADAL" clId="{E2BF9DAA-440B-4189-8FF9-855F59F1EE11}" dt="2024-04-29T02:42:44.483" v="844" actId="12789"/>
          <ac:picMkLst>
            <pc:docMk/>
            <pc:sldMk cId="3702424372" sldId="319"/>
            <ac:picMk id="6" creationId="{2F29A63D-92AD-EDB6-6C3F-164F1D6B3BFB}"/>
          </ac:picMkLst>
        </pc:picChg>
        <pc:picChg chg="mod ord">
          <ac:chgData name="Alexis Bórquez B." userId="c9061852-3d1e-458d-bdb2-f06686f4026f" providerId="ADAL" clId="{E2BF9DAA-440B-4189-8FF9-855F59F1EE11}" dt="2024-04-29T02:42:44.483" v="844" actId="12789"/>
          <ac:picMkLst>
            <pc:docMk/>
            <pc:sldMk cId="3702424372" sldId="319"/>
            <ac:picMk id="8" creationId="{8FA3C68E-3700-E519-E65D-13CBB9713C6C}"/>
          </ac:picMkLst>
        </pc:picChg>
        <pc:picChg chg="mod ord">
          <ac:chgData name="Alexis Bórquez B." userId="c9061852-3d1e-458d-bdb2-f06686f4026f" providerId="ADAL" clId="{E2BF9DAA-440B-4189-8FF9-855F59F1EE11}" dt="2024-04-29T02:42:44.483" v="844" actId="12789"/>
          <ac:picMkLst>
            <pc:docMk/>
            <pc:sldMk cId="3702424372" sldId="319"/>
            <ac:picMk id="10" creationId="{2BF92A5C-692C-D72C-DCB9-258B07ECC88C}"/>
          </ac:picMkLst>
        </pc:picChg>
        <pc:picChg chg="mod ord">
          <ac:chgData name="Alexis Bórquez B." userId="c9061852-3d1e-458d-bdb2-f06686f4026f" providerId="ADAL" clId="{E2BF9DAA-440B-4189-8FF9-855F59F1EE11}" dt="2024-04-29T02:42:44.483" v="844" actId="12789"/>
          <ac:picMkLst>
            <pc:docMk/>
            <pc:sldMk cId="3702424372" sldId="319"/>
            <ac:picMk id="11" creationId="{1F69CD32-C51D-DE4B-39B7-D4B1EEB5E283}"/>
          </ac:picMkLst>
        </pc:picChg>
        <pc:picChg chg="mod ord">
          <ac:chgData name="Alexis Bórquez B." userId="c9061852-3d1e-458d-bdb2-f06686f4026f" providerId="ADAL" clId="{E2BF9DAA-440B-4189-8FF9-855F59F1EE11}" dt="2024-04-29T02:42:44.483" v="844" actId="12789"/>
          <ac:picMkLst>
            <pc:docMk/>
            <pc:sldMk cId="3702424372" sldId="319"/>
            <ac:picMk id="12" creationId="{97B8B53C-821B-7201-741D-EC42FBBA2B0D}"/>
          </ac:picMkLst>
        </pc:picChg>
        <pc:picChg chg="mod ord">
          <ac:chgData name="Alexis Bórquez B." userId="c9061852-3d1e-458d-bdb2-f06686f4026f" providerId="ADAL" clId="{E2BF9DAA-440B-4189-8FF9-855F59F1EE11}" dt="2024-04-29T02:42:44.483" v="844" actId="12789"/>
          <ac:picMkLst>
            <pc:docMk/>
            <pc:sldMk cId="3702424372" sldId="319"/>
            <ac:picMk id="13" creationId="{E149754D-957B-9F88-79C4-882E98ADF099}"/>
          </ac:picMkLst>
        </pc:picChg>
      </pc:sldChg>
      <pc:sldChg chg="addSp modSp mod modAnim">
        <pc:chgData name="Alexis Bórquez B." userId="c9061852-3d1e-458d-bdb2-f06686f4026f" providerId="ADAL" clId="{E2BF9DAA-440B-4189-8FF9-855F59F1EE11}" dt="2024-04-29T02:48:26.198" v="900"/>
        <pc:sldMkLst>
          <pc:docMk/>
          <pc:sldMk cId="2672020815" sldId="321"/>
        </pc:sldMkLst>
        <pc:spChg chg="add mod">
          <ac:chgData name="Alexis Bórquez B." userId="c9061852-3d1e-458d-bdb2-f06686f4026f" providerId="ADAL" clId="{E2BF9DAA-440B-4189-8FF9-855F59F1EE11}" dt="2024-04-29T02:47:33.856" v="896" actId="20577"/>
          <ac:spMkLst>
            <pc:docMk/>
            <pc:sldMk cId="2672020815" sldId="321"/>
            <ac:spMk id="2" creationId="{8B6B1483-5321-1EB3-308D-257BAB389F6E}"/>
          </ac:spMkLst>
        </pc:spChg>
        <pc:spChg chg="mod">
          <ac:chgData name="Alexis Bórquez B." userId="c9061852-3d1e-458d-bdb2-f06686f4026f" providerId="ADAL" clId="{E2BF9DAA-440B-4189-8FF9-855F59F1EE11}" dt="2024-04-29T02:45:08.556" v="875" actId="1076"/>
          <ac:spMkLst>
            <pc:docMk/>
            <pc:sldMk cId="2672020815" sldId="321"/>
            <ac:spMk id="27" creationId="{F3F083B8-4B95-4C15-B710-4BC526A23973}"/>
          </ac:spMkLst>
        </pc:spChg>
        <pc:picChg chg="mod ord">
          <ac:chgData name="Alexis Bórquez B." userId="c9061852-3d1e-458d-bdb2-f06686f4026f" providerId="ADAL" clId="{E2BF9DAA-440B-4189-8FF9-855F59F1EE11}" dt="2024-04-29T02:46:08.311" v="888" actId="12789"/>
          <ac:picMkLst>
            <pc:docMk/>
            <pc:sldMk cId="2672020815" sldId="321"/>
            <ac:picMk id="6" creationId="{597C90B2-DEA1-CBC4-D57C-443418C2B168}"/>
          </ac:picMkLst>
        </pc:picChg>
        <pc:picChg chg="mod ord">
          <ac:chgData name="Alexis Bórquez B." userId="c9061852-3d1e-458d-bdb2-f06686f4026f" providerId="ADAL" clId="{E2BF9DAA-440B-4189-8FF9-855F59F1EE11}" dt="2024-04-29T02:46:08.311" v="888" actId="12789"/>
          <ac:picMkLst>
            <pc:docMk/>
            <pc:sldMk cId="2672020815" sldId="321"/>
            <ac:picMk id="8" creationId="{8D3FA003-078E-D5FC-D88A-CEC44F87786D}"/>
          </ac:picMkLst>
        </pc:picChg>
        <pc:picChg chg="mod ord">
          <ac:chgData name="Alexis Bórquez B." userId="c9061852-3d1e-458d-bdb2-f06686f4026f" providerId="ADAL" clId="{E2BF9DAA-440B-4189-8FF9-855F59F1EE11}" dt="2024-04-29T02:46:08.311" v="888" actId="12789"/>
          <ac:picMkLst>
            <pc:docMk/>
            <pc:sldMk cId="2672020815" sldId="321"/>
            <ac:picMk id="10" creationId="{830DD5CE-DCFF-CA7F-1FDF-E441F5FDCAB1}"/>
          </ac:picMkLst>
        </pc:picChg>
      </pc:sldChg>
      <pc:sldChg chg="addSp modSp mod modAnim">
        <pc:chgData name="Alexis Bórquez B." userId="c9061852-3d1e-458d-bdb2-f06686f4026f" providerId="ADAL" clId="{E2BF9DAA-440B-4189-8FF9-855F59F1EE11}" dt="2024-04-29T02:53:16.119" v="923"/>
        <pc:sldMkLst>
          <pc:docMk/>
          <pc:sldMk cId="2993152203" sldId="324"/>
        </pc:sldMkLst>
        <pc:spChg chg="add mod">
          <ac:chgData name="Alexis Bórquez B." userId="c9061852-3d1e-458d-bdb2-f06686f4026f" providerId="ADAL" clId="{E2BF9DAA-440B-4189-8FF9-855F59F1EE11}" dt="2024-04-29T02:49:56.358" v="917" actId="6549"/>
          <ac:spMkLst>
            <pc:docMk/>
            <pc:sldMk cId="2993152203" sldId="324"/>
            <ac:spMk id="2" creationId="{6611B466-0CDD-A475-60C7-B8020144E75E}"/>
          </ac:spMkLst>
        </pc:spChg>
        <pc:spChg chg="mod">
          <ac:chgData name="Alexis Bórquez B." userId="c9061852-3d1e-458d-bdb2-f06686f4026f" providerId="ADAL" clId="{E2BF9DAA-440B-4189-8FF9-855F59F1EE11}" dt="2024-04-29T02:48:56.642" v="902" actId="1076"/>
          <ac:spMkLst>
            <pc:docMk/>
            <pc:sldMk cId="2993152203" sldId="324"/>
            <ac:spMk id="27" creationId="{F3F083B8-4B95-4C15-B710-4BC526A23973}"/>
          </ac:spMkLst>
        </pc:spChg>
        <pc:picChg chg="mod ord">
          <ac:chgData name="Alexis Bórquez B." userId="c9061852-3d1e-458d-bdb2-f06686f4026f" providerId="ADAL" clId="{E2BF9DAA-440B-4189-8FF9-855F59F1EE11}" dt="2024-04-29T02:49:31.910" v="912" actId="167"/>
          <ac:picMkLst>
            <pc:docMk/>
            <pc:sldMk cId="2993152203" sldId="324"/>
            <ac:picMk id="6" creationId="{06FC531B-96D8-268C-E016-18D7BE49BA93}"/>
          </ac:picMkLst>
        </pc:picChg>
        <pc:picChg chg="mod ord">
          <ac:chgData name="Alexis Bórquez B." userId="c9061852-3d1e-458d-bdb2-f06686f4026f" providerId="ADAL" clId="{E2BF9DAA-440B-4189-8FF9-855F59F1EE11}" dt="2024-04-29T02:49:21.956" v="909" actId="167"/>
          <ac:picMkLst>
            <pc:docMk/>
            <pc:sldMk cId="2993152203" sldId="324"/>
            <ac:picMk id="8" creationId="{81B07FBA-F0E0-134C-2822-7905C2D1177D}"/>
          </ac:picMkLst>
        </pc:picChg>
        <pc:picChg chg="mod ord">
          <ac:chgData name="Alexis Bórquez B." userId="c9061852-3d1e-458d-bdb2-f06686f4026f" providerId="ADAL" clId="{E2BF9DAA-440B-4189-8FF9-855F59F1EE11}" dt="2024-04-29T02:49:12.244" v="906" actId="167"/>
          <ac:picMkLst>
            <pc:docMk/>
            <pc:sldMk cId="2993152203" sldId="324"/>
            <ac:picMk id="10" creationId="{342719FA-E711-AA41-7AC7-7112D207556A}"/>
          </ac:picMkLst>
        </pc:picChg>
      </pc:sldChg>
      <pc:sldChg chg="addSp modSp mod modAnim">
        <pc:chgData name="Alexis Bórquez B." userId="c9061852-3d1e-458d-bdb2-f06686f4026f" providerId="ADAL" clId="{E2BF9DAA-440B-4189-8FF9-855F59F1EE11}" dt="2024-04-29T02:56:16.149" v="945"/>
        <pc:sldMkLst>
          <pc:docMk/>
          <pc:sldMk cId="3659634460" sldId="325"/>
        </pc:sldMkLst>
        <pc:spChg chg="add mod">
          <ac:chgData name="Alexis Bórquez B." userId="c9061852-3d1e-458d-bdb2-f06686f4026f" providerId="ADAL" clId="{E2BF9DAA-440B-4189-8FF9-855F59F1EE11}" dt="2024-04-29T02:55:53.844" v="944" actId="20577"/>
          <ac:spMkLst>
            <pc:docMk/>
            <pc:sldMk cId="3659634460" sldId="325"/>
            <ac:spMk id="2" creationId="{519DBE44-912F-9F6D-6201-A279FA4BDC7A}"/>
          </ac:spMkLst>
        </pc:spChg>
        <pc:spChg chg="mod">
          <ac:chgData name="Alexis Bórquez B." userId="c9061852-3d1e-458d-bdb2-f06686f4026f" providerId="ADAL" clId="{E2BF9DAA-440B-4189-8FF9-855F59F1EE11}" dt="2024-04-29T02:53:46.233" v="924" actId="1076"/>
          <ac:spMkLst>
            <pc:docMk/>
            <pc:sldMk cId="3659634460" sldId="325"/>
            <ac:spMk id="27" creationId="{F3F083B8-4B95-4C15-B710-4BC526A23973}"/>
          </ac:spMkLst>
        </pc:spChg>
        <pc:picChg chg="mod ord">
          <ac:chgData name="Alexis Bórquez B." userId="c9061852-3d1e-458d-bdb2-f06686f4026f" providerId="ADAL" clId="{E2BF9DAA-440B-4189-8FF9-855F59F1EE11}" dt="2024-04-29T02:55:11.691" v="935" actId="12789"/>
          <ac:picMkLst>
            <pc:docMk/>
            <pc:sldMk cId="3659634460" sldId="325"/>
            <ac:picMk id="6" creationId="{3909A00E-6FC8-468C-5BB3-9323E63B9F62}"/>
          </ac:picMkLst>
        </pc:picChg>
        <pc:picChg chg="mod ord">
          <ac:chgData name="Alexis Bórquez B." userId="c9061852-3d1e-458d-bdb2-f06686f4026f" providerId="ADAL" clId="{E2BF9DAA-440B-4189-8FF9-855F59F1EE11}" dt="2024-04-29T02:55:11.691" v="935" actId="12789"/>
          <ac:picMkLst>
            <pc:docMk/>
            <pc:sldMk cId="3659634460" sldId="325"/>
            <ac:picMk id="8" creationId="{7B2DCDC6-2469-2855-FAF7-3FE8118B8FD4}"/>
          </ac:picMkLst>
        </pc:picChg>
      </pc:sldChg>
      <pc:sldChg chg="addSp modSp mod modAnim">
        <pc:chgData name="Alexis Bórquez B." userId="c9061852-3d1e-458d-bdb2-f06686f4026f" providerId="ADAL" clId="{E2BF9DAA-440B-4189-8FF9-855F59F1EE11}" dt="2024-04-29T03:02:58.417" v="970"/>
        <pc:sldMkLst>
          <pc:docMk/>
          <pc:sldMk cId="1886896360" sldId="326"/>
        </pc:sldMkLst>
        <pc:spChg chg="add mod">
          <ac:chgData name="Alexis Bórquez B." userId="c9061852-3d1e-458d-bdb2-f06686f4026f" providerId="ADAL" clId="{E2BF9DAA-440B-4189-8FF9-855F59F1EE11}" dt="2024-04-29T03:01:41.890" v="954" actId="6549"/>
          <ac:spMkLst>
            <pc:docMk/>
            <pc:sldMk cId="1886896360" sldId="326"/>
            <ac:spMk id="2" creationId="{32ACABC3-A55A-82D7-8207-8ECE524A5A01}"/>
          </ac:spMkLst>
        </pc:spChg>
        <pc:spChg chg="mod">
          <ac:chgData name="Alexis Bórquez B." userId="c9061852-3d1e-458d-bdb2-f06686f4026f" providerId="ADAL" clId="{E2BF9DAA-440B-4189-8FF9-855F59F1EE11}" dt="2024-04-29T03:02:13.411" v="962" actId="1076"/>
          <ac:spMkLst>
            <pc:docMk/>
            <pc:sldMk cId="1886896360" sldId="326"/>
            <ac:spMk id="27" creationId="{F3F083B8-4B95-4C15-B710-4BC526A23973}"/>
          </ac:spMkLst>
        </pc:spChg>
        <pc:picChg chg="add mod ord">
          <ac:chgData name="Alexis Bórquez B." userId="c9061852-3d1e-458d-bdb2-f06686f4026f" providerId="ADAL" clId="{E2BF9DAA-440B-4189-8FF9-855F59F1EE11}" dt="2024-04-29T03:02:32.446" v="965" actId="167"/>
          <ac:picMkLst>
            <pc:docMk/>
            <pc:sldMk cId="1886896360" sldId="326"/>
            <ac:picMk id="7" creationId="{B60D3543-AED8-928D-FA62-0D28C07DDD04}"/>
          </ac:picMkLst>
        </pc:picChg>
      </pc:sldChg>
      <pc:sldChg chg="addSp modSp mod modAnim">
        <pc:chgData name="Alexis Bórquez B." userId="c9061852-3d1e-458d-bdb2-f06686f4026f" providerId="ADAL" clId="{E2BF9DAA-440B-4189-8FF9-855F59F1EE11}" dt="2024-04-29T03:05:23.976" v="994"/>
        <pc:sldMkLst>
          <pc:docMk/>
          <pc:sldMk cId="3802083126" sldId="327"/>
        </pc:sldMkLst>
        <pc:spChg chg="add mod">
          <ac:chgData name="Alexis Bórquez B." userId="c9061852-3d1e-458d-bdb2-f06686f4026f" providerId="ADAL" clId="{E2BF9DAA-440B-4189-8FF9-855F59F1EE11}" dt="2024-04-29T03:04:08.174" v="985" actId="20577"/>
          <ac:spMkLst>
            <pc:docMk/>
            <pc:sldMk cId="3802083126" sldId="327"/>
            <ac:spMk id="2" creationId="{C3F92DB0-330C-60FE-1A78-A28640B3A62C}"/>
          </ac:spMkLst>
        </pc:spChg>
        <pc:picChg chg="mod ord">
          <ac:chgData name="Alexis Bórquez B." userId="c9061852-3d1e-458d-bdb2-f06686f4026f" providerId="ADAL" clId="{E2BF9DAA-440B-4189-8FF9-855F59F1EE11}" dt="2024-04-29T03:04:36.463" v="988" actId="12789"/>
          <ac:picMkLst>
            <pc:docMk/>
            <pc:sldMk cId="3802083126" sldId="327"/>
            <ac:picMk id="6" creationId="{CA0D2283-F441-CEF4-32B5-87A147BA4271}"/>
          </ac:picMkLst>
        </pc:picChg>
        <pc:picChg chg="mod ord">
          <ac:chgData name="Alexis Bórquez B." userId="c9061852-3d1e-458d-bdb2-f06686f4026f" providerId="ADAL" clId="{E2BF9DAA-440B-4189-8FF9-855F59F1EE11}" dt="2024-04-29T03:04:36.463" v="988" actId="12789"/>
          <ac:picMkLst>
            <pc:docMk/>
            <pc:sldMk cId="3802083126" sldId="327"/>
            <ac:picMk id="8" creationId="{EB1DEB84-F02E-508C-5477-093E6AC3AFD3}"/>
          </ac:picMkLst>
        </pc:picChg>
        <pc:picChg chg="mod ord">
          <ac:chgData name="Alexis Bórquez B." userId="c9061852-3d1e-458d-bdb2-f06686f4026f" providerId="ADAL" clId="{E2BF9DAA-440B-4189-8FF9-855F59F1EE11}" dt="2024-04-29T03:04:36.463" v="988" actId="12789"/>
          <ac:picMkLst>
            <pc:docMk/>
            <pc:sldMk cId="3802083126" sldId="327"/>
            <ac:picMk id="10" creationId="{A3270E83-28F4-912A-F9B6-E0183C723E80}"/>
          </ac:picMkLst>
        </pc:picChg>
      </pc:sldChg>
      <pc:sldChg chg="addSp modSp mod modAnim">
        <pc:chgData name="Alexis Bórquez B." userId="c9061852-3d1e-458d-bdb2-f06686f4026f" providerId="ADAL" clId="{E2BF9DAA-440B-4189-8FF9-855F59F1EE11}" dt="2024-04-29T03:08:16.535" v="1026"/>
        <pc:sldMkLst>
          <pc:docMk/>
          <pc:sldMk cId="2009567623" sldId="328"/>
        </pc:sldMkLst>
        <pc:spChg chg="add mod">
          <ac:chgData name="Alexis Bórquez B." userId="c9061852-3d1e-458d-bdb2-f06686f4026f" providerId="ADAL" clId="{E2BF9DAA-440B-4189-8FF9-855F59F1EE11}" dt="2024-04-29T03:08:05.246" v="1023" actId="20577"/>
          <ac:spMkLst>
            <pc:docMk/>
            <pc:sldMk cId="2009567623" sldId="328"/>
            <ac:spMk id="2" creationId="{362F697D-B206-011A-CD62-CE1E9CDD13FB}"/>
          </ac:spMkLst>
        </pc:spChg>
        <pc:spChg chg="mod">
          <ac:chgData name="Alexis Bórquez B." userId="c9061852-3d1e-458d-bdb2-f06686f4026f" providerId="ADAL" clId="{E2BF9DAA-440B-4189-8FF9-855F59F1EE11}" dt="2024-04-29T03:05:47.567" v="995" actId="14100"/>
          <ac:spMkLst>
            <pc:docMk/>
            <pc:sldMk cId="2009567623" sldId="328"/>
            <ac:spMk id="27" creationId="{F3F083B8-4B95-4C15-B710-4BC526A23973}"/>
          </ac:spMkLst>
        </pc:spChg>
        <pc:picChg chg="mod ord">
          <ac:chgData name="Alexis Bórquez B." userId="c9061852-3d1e-458d-bdb2-f06686f4026f" providerId="ADAL" clId="{E2BF9DAA-440B-4189-8FF9-855F59F1EE11}" dt="2024-04-29T03:07:03.079" v="1011" actId="12789"/>
          <ac:picMkLst>
            <pc:docMk/>
            <pc:sldMk cId="2009567623" sldId="328"/>
            <ac:picMk id="6" creationId="{514D0FCF-F42A-9363-20B0-B76B97A1E9DA}"/>
          </ac:picMkLst>
        </pc:picChg>
        <pc:picChg chg="mod ord">
          <ac:chgData name="Alexis Bórquez B." userId="c9061852-3d1e-458d-bdb2-f06686f4026f" providerId="ADAL" clId="{E2BF9DAA-440B-4189-8FF9-855F59F1EE11}" dt="2024-04-29T03:07:03.079" v="1011" actId="12789"/>
          <ac:picMkLst>
            <pc:docMk/>
            <pc:sldMk cId="2009567623" sldId="328"/>
            <ac:picMk id="8" creationId="{FCA99C40-8113-7750-E58C-083F1C96824A}"/>
          </ac:picMkLst>
        </pc:picChg>
        <pc:picChg chg="mod ord">
          <ac:chgData name="Alexis Bórquez B." userId="c9061852-3d1e-458d-bdb2-f06686f4026f" providerId="ADAL" clId="{E2BF9DAA-440B-4189-8FF9-855F59F1EE11}" dt="2024-04-29T03:07:03.079" v="1011" actId="12789"/>
          <ac:picMkLst>
            <pc:docMk/>
            <pc:sldMk cId="2009567623" sldId="328"/>
            <ac:picMk id="10" creationId="{422280E0-3B26-183B-7E03-438FB911D22E}"/>
          </ac:picMkLst>
        </pc:picChg>
      </pc:sldChg>
      <pc:sldChg chg="addSp modSp mod modTransition modAnim">
        <pc:chgData name="Alexis Bórquez B." userId="c9061852-3d1e-458d-bdb2-f06686f4026f" providerId="ADAL" clId="{E2BF9DAA-440B-4189-8FF9-855F59F1EE11}" dt="2024-04-28T00:34:25.543" v="221"/>
        <pc:sldMkLst>
          <pc:docMk/>
          <pc:sldMk cId="1599496468" sldId="329"/>
        </pc:sldMkLst>
        <pc:spChg chg="add mod">
          <ac:chgData name="Alexis Bórquez B." userId="c9061852-3d1e-458d-bdb2-f06686f4026f" providerId="ADAL" clId="{E2BF9DAA-440B-4189-8FF9-855F59F1EE11}" dt="2024-04-28T00:06:26.646" v="105" actId="2711"/>
          <ac:spMkLst>
            <pc:docMk/>
            <pc:sldMk cId="1599496468" sldId="329"/>
            <ac:spMk id="7" creationId="{7A1E31DE-2FC6-AC37-0A01-D9C7D2EA2DC7}"/>
          </ac:spMkLst>
        </pc:spChg>
      </pc:sldChg>
      <pc:sldChg chg="add del">
        <pc:chgData name="Alexis Bórquez B." userId="c9061852-3d1e-458d-bdb2-f06686f4026f" providerId="ADAL" clId="{E2BF9DAA-440B-4189-8FF9-855F59F1EE11}" dt="2024-04-28T00:54:25.848" v="227" actId="47"/>
        <pc:sldMkLst>
          <pc:docMk/>
          <pc:sldMk cId="697591921" sldId="331"/>
        </pc:sldMkLst>
      </pc:sldChg>
      <pc:sldChg chg="modSp mod modAnim">
        <pc:chgData name="Alexis Bórquez B." userId="c9061852-3d1e-458d-bdb2-f06686f4026f" providerId="ADAL" clId="{E2BF9DAA-440B-4189-8FF9-855F59F1EE11}" dt="2024-04-28T00:58:09.215" v="242"/>
        <pc:sldMkLst>
          <pc:docMk/>
          <pc:sldMk cId="594939493" sldId="332"/>
        </pc:sldMkLst>
        <pc:spChg chg="mod">
          <ac:chgData name="Alexis Bórquez B." userId="c9061852-3d1e-458d-bdb2-f06686f4026f" providerId="ADAL" clId="{E2BF9DAA-440B-4189-8FF9-855F59F1EE11}" dt="2024-04-28T00:54:45.070" v="229" actId="114"/>
          <ac:spMkLst>
            <pc:docMk/>
            <pc:sldMk cId="594939493" sldId="332"/>
            <ac:spMk id="27" creationId="{F3F083B8-4B95-4C15-B710-4BC526A23973}"/>
          </ac:spMkLst>
        </pc:spChg>
      </pc:sldChg>
      <pc:sldChg chg="addSp delSp modSp mod modAnim">
        <pc:chgData name="Alexis Bórquez B." userId="c9061852-3d1e-458d-bdb2-f06686f4026f" providerId="ADAL" clId="{E2BF9DAA-440B-4189-8FF9-855F59F1EE11}" dt="2024-04-28T01:05:19.443" v="263"/>
        <pc:sldMkLst>
          <pc:docMk/>
          <pc:sldMk cId="2727610893" sldId="333"/>
        </pc:sldMkLst>
        <pc:spChg chg="mod">
          <ac:chgData name="Alexis Bórquez B." userId="c9061852-3d1e-458d-bdb2-f06686f4026f" providerId="ADAL" clId="{E2BF9DAA-440B-4189-8FF9-855F59F1EE11}" dt="2024-04-28T01:00:00.592" v="248" actId="122"/>
          <ac:spMkLst>
            <pc:docMk/>
            <pc:sldMk cId="2727610893" sldId="333"/>
            <ac:spMk id="2" creationId="{B8A3977D-1F7D-8D45-A1A5-FE2C31CCA037}"/>
          </ac:spMkLst>
        </pc:spChg>
        <pc:spChg chg="add del mod">
          <ac:chgData name="Alexis Bórquez B." userId="c9061852-3d1e-458d-bdb2-f06686f4026f" providerId="ADAL" clId="{E2BF9DAA-440B-4189-8FF9-855F59F1EE11}" dt="2024-04-28T00:59:31.764" v="247" actId="478"/>
          <ac:spMkLst>
            <pc:docMk/>
            <pc:sldMk cId="2727610893" sldId="333"/>
            <ac:spMk id="7" creationId="{A51ED307-D9D0-4565-351F-0187DFDF3039}"/>
          </ac:spMkLst>
        </pc:spChg>
        <pc:spChg chg="mod">
          <ac:chgData name="Alexis Bórquez B." userId="c9061852-3d1e-458d-bdb2-f06686f4026f" providerId="ADAL" clId="{E2BF9DAA-440B-4189-8FF9-855F59F1EE11}" dt="2024-04-28T01:00:00.592" v="248" actId="122"/>
          <ac:spMkLst>
            <pc:docMk/>
            <pc:sldMk cId="2727610893" sldId="333"/>
            <ac:spMk id="8" creationId="{B202A322-D8EC-4CBA-723B-58BDF70C46AE}"/>
          </ac:spMkLst>
        </pc:spChg>
        <pc:spChg chg="mod">
          <ac:chgData name="Alexis Bórquez B." userId="c9061852-3d1e-458d-bdb2-f06686f4026f" providerId="ADAL" clId="{E2BF9DAA-440B-4189-8FF9-855F59F1EE11}" dt="2024-04-28T01:00:00.592" v="248" actId="122"/>
          <ac:spMkLst>
            <pc:docMk/>
            <pc:sldMk cId="2727610893" sldId="333"/>
            <ac:spMk id="9" creationId="{B5F57D40-E6B9-5956-9396-22E1BE3B1C26}"/>
          </ac:spMkLst>
        </pc:spChg>
        <pc:spChg chg="mod">
          <ac:chgData name="Alexis Bórquez B." userId="c9061852-3d1e-458d-bdb2-f06686f4026f" providerId="ADAL" clId="{E2BF9DAA-440B-4189-8FF9-855F59F1EE11}" dt="2024-04-28T01:00:00.592" v="248" actId="122"/>
          <ac:spMkLst>
            <pc:docMk/>
            <pc:sldMk cId="2727610893" sldId="333"/>
            <ac:spMk id="10" creationId="{7F238AE0-D47B-1098-796F-B5286CF31903}"/>
          </ac:spMkLst>
        </pc:spChg>
        <pc:spChg chg="mod">
          <ac:chgData name="Alexis Bórquez B." userId="c9061852-3d1e-458d-bdb2-f06686f4026f" providerId="ADAL" clId="{E2BF9DAA-440B-4189-8FF9-855F59F1EE11}" dt="2024-04-28T01:00:00.592" v="248" actId="122"/>
          <ac:spMkLst>
            <pc:docMk/>
            <pc:sldMk cId="2727610893" sldId="333"/>
            <ac:spMk id="11" creationId="{D67ECE89-ECAC-C23F-4134-48ACFBA6157D}"/>
          </ac:spMkLst>
        </pc:spChg>
        <pc:spChg chg="mod">
          <ac:chgData name="Alexis Bórquez B." userId="c9061852-3d1e-458d-bdb2-f06686f4026f" providerId="ADAL" clId="{E2BF9DAA-440B-4189-8FF9-855F59F1EE11}" dt="2024-04-28T01:00:00.592" v="248" actId="122"/>
          <ac:spMkLst>
            <pc:docMk/>
            <pc:sldMk cId="2727610893" sldId="333"/>
            <ac:spMk id="12" creationId="{BE8D8FAE-03E5-6EB4-4B01-5DDC500C8B4F}"/>
          </ac:spMkLst>
        </pc:spChg>
        <pc:spChg chg="add mod">
          <ac:chgData name="Alexis Bórquez B." userId="c9061852-3d1e-458d-bdb2-f06686f4026f" providerId="ADAL" clId="{E2BF9DAA-440B-4189-8FF9-855F59F1EE11}" dt="2024-04-28T01:00:00.592" v="248" actId="122"/>
          <ac:spMkLst>
            <pc:docMk/>
            <pc:sldMk cId="2727610893" sldId="333"/>
            <ac:spMk id="13" creationId="{FE420918-33F8-1C6D-63A8-AC363CDD90CB}"/>
          </ac:spMkLst>
        </pc:spChg>
        <pc:spChg chg="mod">
          <ac:chgData name="Alexis Bórquez B." userId="c9061852-3d1e-458d-bdb2-f06686f4026f" providerId="ADAL" clId="{E2BF9DAA-440B-4189-8FF9-855F59F1EE11}" dt="2024-04-28T01:00:00.592" v="248" actId="122"/>
          <ac:spMkLst>
            <pc:docMk/>
            <pc:sldMk cId="2727610893" sldId="333"/>
            <ac:spMk id="14" creationId="{96AEC1B0-2FC9-1EC5-74C4-300F0903BCF8}"/>
          </ac:spMkLst>
        </pc:spChg>
        <pc:spChg chg="mod">
          <ac:chgData name="Alexis Bórquez B." userId="c9061852-3d1e-458d-bdb2-f06686f4026f" providerId="ADAL" clId="{E2BF9DAA-440B-4189-8FF9-855F59F1EE11}" dt="2024-04-28T01:00:00.592" v="248" actId="122"/>
          <ac:spMkLst>
            <pc:docMk/>
            <pc:sldMk cId="2727610893" sldId="333"/>
            <ac:spMk id="15" creationId="{3AAFCFEF-2E99-5AB3-8867-E56C3FBF8DD9}"/>
          </ac:spMkLst>
        </pc:spChg>
        <pc:spChg chg="del mod">
          <ac:chgData name="Alexis Bórquez B." userId="c9061852-3d1e-458d-bdb2-f06686f4026f" providerId="ADAL" clId="{E2BF9DAA-440B-4189-8FF9-855F59F1EE11}" dt="2024-04-28T00:59:28.043" v="245" actId="478"/>
          <ac:spMkLst>
            <pc:docMk/>
            <pc:sldMk cId="2727610893" sldId="333"/>
            <ac:spMk id="27" creationId="{F3F083B8-4B95-4C15-B710-4BC526A23973}"/>
          </ac:spMkLst>
        </pc:spChg>
      </pc:sldChg>
      <pc:sldChg chg="modSp mod modAnim">
        <pc:chgData name="Alexis Bórquez B." userId="c9061852-3d1e-458d-bdb2-f06686f4026f" providerId="ADAL" clId="{E2BF9DAA-440B-4189-8FF9-855F59F1EE11}" dt="2024-04-28T01:26:05.616" v="268"/>
        <pc:sldMkLst>
          <pc:docMk/>
          <pc:sldMk cId="3597572105" sldId="334"/>
        </pc:sldMkLst>
        <pc:spChg chg="mod">
          <ac:chgData name="Alexis Bórquez B." userId="c9061852-3d1e-458d-bdb2-f06686f4026f" providerId="ADAL" clId="{E2BF9DAA-440B-4189-8FF9-855F59F1EE11}" dt="2024-04-28T01:24:21.694" v="265" actId="114"/>
          <ac:spMkLst>
            <pc:docMk/>
            <pc:sldMk cId="3597572105" sldId="334"/>
            <ac:spMk id="27" creationId="{F3F083B8-4B95-4C15-B710-4BC526A23973}"/>
          </ac:spMkLst>
        </pc:spChg>
      </pc:sldChg>
      <pc:sldChg chg="modSp modAnim">
        <pc:chgData name="Alexis Bórquez B." userId="c9061852-3d1e-458d-bdb2-f06686f4026f" providerId="ADAL" clId="{E2BF9DAA-440B-4189-8FF9-855F59F1EE11}" dt="2024-04-28T01:29:39.628" v="275"/>
        <pc:sldMkLst>
          <pc:docMk/>
          <pc:sldMk cId="3396865881" sldId="335"/>
        </pc:sldMkLst>
        <pc:spChg chg="mod">
          <ac:chgData name="Alexis Bórquez B." userId="c9061852-3d1e-458d-bdb2-f06686f4026f" providerId="ADAL" clId="{E2BF9DAA-440B-4189-8FF9-855F59F1EE11}" dt="2024-04-28T01:26:59.200" v="272" actId="114"/>
          <ac:spMkLst>
            <pc:docMk/>
            <pc:sldMk cId="3396865881" sldId="335"/>
            <ac:spMk id="27" creationId="{F3F083B8-4B95-4C15-B710-4BC526A23973}"/>
          </ac:spMkLst>
        </pc:spChg>
      </pc:sldChg>
      <pc:sldChg chg="modSp mod modAnim">
        <pc:chgData name="Alexis Bórquez B." userId="c9061852-3d1e-458d-bdb2-f06686f4026f" providerId="ADAL" clId="{E2BF9DAA-440B-4189-8FF9-855F59F1EE11}" dt="2024-04-29T03:09:21.395" v="1032"/>
        <pc:sldMkLst>
          <pc:docMk/>
          <pc:sldMk cId="3993024134" sldId="336"/>
        </pc:sldMkLst>
        <pc:spChg chg="mod">
          <ac:chgData name="Alexis Bórquez B." userId="c9061852-3d1e-458d-bdb2-f06686f4026f" providerId="ADAL" clId="{E2BF9DAA-440B-4189-8FF9-855F59F1EE11}" dt="2024-04-29T03:09:02.073" v="1030" actId="1076"/>
          <ac:spMkLst>
            <pc:docMk/>
            <pc:sldMk cId="3993024134" sldId="336"/>
            <ac:spMk id="6" creationId="{B07938FD-B573-18EE-DBA3-1D4502C4F998}"/>
          </ac:spMkLst>
        </pc:spChg>
        <pc:spChg chg="mod">
          <ac:chgData name="Alexis Bórquez B." userId="c9061852-3d1e-458d-bdb2-f06686f4026f" providerId="ADAL" clId="{E2BF9DAA-440B-4189-8FF9-855F59F1EE11}" dt="2024-04-29T03:08:38.795" v="1027" actId="1076"/>
          <ac:spMkLst>
            <pc:docMk/>
            <pc:sldMk cId="3993024134" sldId="336"/>
            <ac:spMk id="27" creationId="{F3F083B8-4B95-4C15-B710-4BC526A23973}"/>
          </ac:spMkLst>
        </pc:spChg>
      </pc:sldChg>
      <pc:sldChg chg="modSp mod modAnim">
        <pc:chgData name="Alexis Bórquez B." userId="c9061852-3d1e-458d-bdb2-f06686f4026f" providerId="ADAL" clId="{E2BF9DAA-440B-4189-8FF9-855F59F1EE11}" dt="2024-04-29T03:10:56.933" v="1040"/>
        <pc:sldMkLst>
          <pc:docMk/>
          <pc:sldMk cId="1317523657" sldId="337"/>
        </pc:sldMkLst>
        <pc:picChg chg="ord">
          <ac:chgData name="Alexis Bórquez B." userId="c9061852-3d1e-458d-bdb2-f06686f4026f" providerId="ADAL" clId="{E2BF9DAA-440B-4189-8FF9-855F59F1EE11}" dt="2024-04-29T03:10:11.447" v="1035" actId="13244"/>
          <ac:picMkLst>
            <pc:docMk/>
            <pc:sldMk cId="1317523657" sldId="337"/>
            <ac:picMk id="6" creationId="{68BBD919-9CE5-029E-3160-FBF9507E8B81}"/>
          </ac:picMkLst>
        </pc:picChg>
        <pc:picChg chg="ord">
          <ac:chgData name="Alexis Bórquez B." userId="c9061852-3d1e-458d-bdb2-f06686f4026f" providerId="ADAL" clId="{E2BF9DAA-440B-4189-8FF9-855F59F1EE11}" dt="2024-04-29T03:10:11.447" v="1035" actId="13244"/>
          <ac:picMkLst>
            <pc:docMk/>
            <pc:sldMk cId="1317523657" sldId="337"/>
            <ac:picMk id="8" creationId="{FC5537AF-D70B-28DC-7579-4176613B4A1B}"/>
          </ac:picMkLst>
        </pc:picChg>
        <pc:picChg chg="mod ord">
          <ac:chgData name="Alexis Bórquez B." userId="c9061852-3d1e-458d-bdb2-f06686f4026f" providerId="ADAL" clId="{E2BF9DAA-440B-4189-8FF9-855F59F1EE11}" dt="2024-04-29T03:10:11.447" v="1035" actId="13244"/>
          <ac:picMkLst>
            <pc:docMk/>
            <pc:sldMk cId="1317523657" sldId="337"/>
            <ac:picMk id="10" creationId="{3893CF52-B655-18E3-8448-993C060B5C90}"/>
          </ac:picMkLst>
        </pc:picChg>
      </pc:sldChg>
      <pc:sldChg chg="modSp mod modAnim">
        <pc:chgData name="Alexis Bórquez B." userId="c9061852-3d1e-458d-bdb2-f06686f4026f" providerId="ADAL" clId="{E2BF9DAA-440B-4189-8FF9-855F59F1EE11}" dt="2024-04-29T03:13:16.087" v="1057"/>
        <pc:sldMkLst>
          <pc:docMk/>
          <pc:sldMk cId="1161850702" sldId="338"/>
        </pc:sldMkLst>
        <pc:picChg chg="mod ord">
          <ac:chgData name="Alexis Bórquez B." userId="c9061852-3d1e-458d-bdb2-f06686f4026f" providerId="ADAL" clId="{E2BF9DAA-440B-4189-8FF9-855F59F1EE11}" dt="2024-04-29T03:12:30.389" v="1052" actId="12789"/>
          <ac:picMkLst>
            <pc:docMk/>
            <pc:sldMk cId="1161850702" sldId="338"/>
            <ac:picMk id="6" creationId="{839B97BD-568E-AFAE-89B1-35D66C057B86}"/>
          </ac:picMkLst>
        </pc:picChg>
        <pc:picChg chg="mod ord">
          <ac:chgData name="Alexis Bórquez B." userId="c9061852-3d1e-458d-bdb2-f06686f4026f" providerId="ADAL" clId="{E2BF9DAA-440B-4189-8FF9-855F59F1EE11}" dt="2024-04-29T03:12:30.389" v="1052" actId="12789"/>
          <ac:picMkLst>
            <pc:docMk/>
            <pc:sldMk cId="1161850702" sldId="338"/>
            <ac:picMk id="8" creationId="{481094FA-D8ED-E11B-F6B8-7990B00D26DD}"/>
          </ac:picMkLst>
        </pc:picChg>
        <pc:picChg chg="mod ord">
          <ac:chgData name="Alexis Bórquez B." userId="c9061852-3d1e-458d-bdb2-f06686f4026f" providerId="ADAL" clId="{E2BF9DAA-440B-4189-8FF9-855F59F1EE11}" dt="2024-04-29T03:12:30.389" v="1052" actId="12789"/>
          <ac:picMkLst>
            <pc:docMk/>
            <pc:sldMk cId="1161850702" sldId="338"/>
            <ac:picMk id="10" creationId="{46572DF0-2F21-2E9F-4BAE-E8A114A3E340}"/>
          </ac:picMkLst>
        </pc:picChg>
      </pc:sldChg>
      <pc:sldChg chg="addSp delSp modSp mod modAnim">
        <pc:chgData name="Alexis Bórquez B." userId="c9061852-3d1e-458d-bdb2-f06686f4026f" providerId="ADAL" clId="{E2BF9DAA-440B-4189-8FF9-855F59F1EE11}" dt="2024-04-29T03:17:45.651" v="1092"/>
        <pc:sldMkLst>
          <pc:docMk/>
          <pc:sldMk cId="2820713632" sldId="339"/>
        </pc:sldMkLst>
        <pc:spChg chg="mod">
          <ac:chgData name="Alexis Bórquez B." userId="c9061852-3d1e-458d-bdb2-f06686f4026f" providerId="ADAL" clId="{E2BF9DAA-440B-4189-8FF9-855F59F1EE11}" dt="2024-04-29T03:15:16.559" v="1079" actId="255"/>
          <ac:spMkLst>
            <pc:docMk/>
            <pc:sldMk cId="2820713632" sldId="339"/>
            <ac:spMk id="6" creationId="{B07938FD-B573-18EE-DBA3-1D4502C4F998}"/>
          </ac:spMkLst>
        </pc:spChg>
        <pc:spChg chg="mod">
          <ac:chgData name="Alexis Bórquez B." userId="c9061852-3d1e-458d-bdb2-f06686f4026f" providerId="ADAL" clId="{E2BF9DAA-440B-4189-8FF9-855F59F1EE11}" dt="2024-04-29T03:14:03.570" v="1062" actId="1076"/>
          <ac:spMkLst>
            <pc:docMk/>
            <pc:sldMk cId="2820713632" sldId="339"/>
            <ac:spMk id="7" creationId="{4D2F5A69-82AD-51BD-7979-498E416945C9}"/>
          </ac:spMkLst>
        </pc:spChg>
        <pc:spChg chg="add del mod">
          <ac:chgData name="Alexis Bórquez B." userId="c9061852-3d1e-458d-bdb2-f06686f4026f" providerId="ADAL" clId="{E2BF9DAA-440B-4189-8FF9-855F59F1EE11}" dt="2024-04-29T03:13:49.164" v="1059" actId="478"/>
          <ac:spMkLst>
            <pc:docMk/>
            <pc:sldMk cId="2820713632" sldId="339"/>
            <ac:spMk id="8" creationId="{D3F941D0-A96C-C064-02DC-041E85DAF99A}"/>
          </ac:spMkLst>
        </pc:spChg>
        <pc:spChg chg="del">
          <ac:chgData name="Alexis Bórquez B." userId="c9061852-3d1e-458d-bdb2-f06686f4026f" providerId="ADAL" clId="{E2BF9DAA-440B-4189-8FF9-855F59F1EE11}" dt="2024-04-29T03:13:45.214" v="1058" actId="478"/>
          <ac:spMkLst>
            <pc:docMk/>
            <pc:sldMk cId="2820713632" sldId="339"/>
            <ac:spMk id="27" creationId="{F3F083B8-4B95-4C15-B710-4BC526A23973}"/>
          </ac:spMkLst>
        </pc:spChg>
        <pc:picChg chg="mod ord">
          <ac:chgData name="Alexis Bórquez B." userId="c9061852-3d1e-458d-bdb2-f06686f4026f" providerId="ADAL" clId="{E2BF9DAA-440B-4189-8FF9-855F59F1EE11}" dt="2024-04-29T03:15:51.009" v="1082" actId="12789"/>
          <ac:picMkLst>
            <pc:docMk/>
            <pc:sldMk cId="2820713632" sldId="339"/>
            <ac:picMk id="9" creationId="{C4E92FAB-216E-75C1-3616-4E57C725676C}"/>
          </ac:picMkLst>
        </pc:picChg>
        <pc:picChg chg="mod ord">
          <ac:chgData name="Alexis Bórquez B." userId="c9061852-3d1e-458d-bdb2-f06686f4026f" providerId="ADAL" clId="{E2BF9DAA-440B-4189-8FF9-855F59F1EE11}" dt="2024-04-29T03:15:51.009" v="1082" actId="12789"/>
          <ac:picMkLst>
            <pc:docMk/>
            <pc:sldMk cId="2820713632" sldId="339"/>
            <ac:picMk id="11" creationId="{7F40225B-4301-E5F5-0FD8-45A5B55708D8}"/>
          </ac:picMkLst>
        </pc:picChg>
        <pc:picChg chg="mod ord">
          <ac:chgData name="Alexis Bórquez B." userId="c9061852-3d1e-458d-bdb2-f06686f4026f" providerId="ADAL" clId="{E2BF9DAA-440B-4189-8FF9-855F59F1EE11}" dt="2024-04-29T03:15:51.009" v="1082" actId="12789"/>
          <ac:picMkLst>
            <pc:docMk/>
            <pc:sldMk cId="2820713632" sldId="339"/>
            <ac:picMk id="13" creationId="{33D0004A-E5E6-4153-CC66-C0C9B28A74B5}"/>
          </ac:picMkLst>
        </pc:picChg>
        <pc:picChg chg="mod ord">
          <ac:chgData name="Alexis Bórquez B." userId="c9061852-3d1e-458d-bdb2-f06686f4026f" providerId="ADAL" clId="{E2BF9DAA-440B-4189-8FF9-855F59F1EE11}" dt="2024-04-29T03:15:51.009" v="1082" actId="12789"/>
          <ac:picMkLst>
            <pc:docMk/>
            <pc:sldMk cId="2820713632" sldId="339"/>
            <ac:picMk id="15" creationId="{B4F1D1AC-2DEB-89E7-EF01-F673F3731694}"/>
          </ac:picMkLst>
        </pc:picChg>
      </pc:sldChg>
      <pc:sldChg chg="addSp delSp modSp mod ord modAnim">
        <pc:chgData name="Alexis Bórquez B." userId="c9061852-3d1e-458d-bdb2-f06686f4026f" providerId="ADAL" clId="{E2BF9DAA-440B-4189-8FF9-855F59F1EE11}" dt="2024-04-29T01:36:38.271" v="528"/>
        <pc:sldMkLst>
          <pc:docMk/>
          <pc:sldMk cId="885373925" sldId="340"/>
        </pc:sldMkLst>
        <pc:spChg chg="mod">
          <ac:chgData name="Alexis Bórquez B." userId="c9061852-3d1e-458d-bdb2-f06686f4026f" providerId="ADAL" clId="{E2BF9DAA-440B-4189-8FF9-855F59F1EE11}" dt="2024-04-29T01:35:06.403" v="518" actId="1076"/>
          <ac:spMkLst>
            <pc:docMk/>
            <pc:sldMk cId="885373925" sldId="340"/>
            <ac:spMk id="6" creationId="{255FDEB9-D6C0-D63E-BD70-E01CD3289963}"/>
          </ac:spMkLst>
        </pc:spChg>
        <pc:spChg chg="del">
          <ac:chgData name="Alexis Bórquez B." userId="c9061852-3d1e-458d-bdb2-f06686f4026f" providerId="ADAL" clId="{E2BF9DAA-440B-4189-8FF9-855F59F1EE11}" dt="2024-04-29T01:29:56.086" v="477" actId="478"/>
          <ac:spMkLst>
            <pc:docMk/>
            <pc:sldMk cId="885373925" sldId="340"/>
            <ac:spMk id="8" creationId="{938E3964-EE54-4BDC-A0A3-DC7D197FFB5C}"/>
          </ac:spMkLst>
        </pc:spChg>
        <pc:spChg chg="add del mod">
          <ac:chgData name="Alexis Bórquez B." userId="c9061852-3d1e-458d-bdb2-f06686f4026f" providerId="ADAL" clId="{E2BF9DAA-440B-4189-8FF9-855F59F1EE11}" dt="2024-04-29T01:29:58.549" v="478" actId="478"/>
          <ac:spMkLst>
            <pc:docMk/>
            <pc:sldMk cId="885373925" sldId="340"/>
            <ac:spMk id="9" creationId="{B505DD90-7B69-AB20-A403-DF41BC15877A}"/>
          </ac:spMkLst>
        </pc:spChg>
        <pc:spChg chg="mod modVis">
          <ac:chgData name="Alexis Bórquez B." userId="c9061852-3d1e-458d-bdb2-f06686f4026f" providerId="ADAL" clId="{E2BF9DAA-440B-4189-8FF9-855F59F1EE11}" dt="2024-04-29T01:34:03.394" v="512" actId="14429"/>
          <ac:spMkLst>
            <pc:docMk/>
            <pc:sldMk cId="885373925" sldId="340"/>
            <ac:spMk id="27" creationId="{F3F083B8-4B95-4C15-B710-4BC526A23973}"/>
          </ac:spMkLst>
        </pc:spChg>
        <pc:picChg chg="mod ord">
          <ac:chgData name="Alexis Bórquez B." userId="c9061852-3d1e-458d-bdb2-f06686f4026f" providerId="ADAL" clId="{E2BF9DAA-440B-4189-8FF9-855F59F1EE11}" dt="2024-04-29T01:34:37.444" v="515" actId="12789"/>
          <ac:picMkLst>
            <pc:docMk/>
            <pc:sldMk cId="885373925" sldId="340"/>
            <ac:picMk id="7" creationId="{28C47F9F-2F7B-C04B-D51E-61641CEEEC9D}"/>
          </ac:picMkLst>
        </pc:picChg>
        <pc:picChg chg="mod ord">
          <ac:chgData name="Alexis Bórquez B." userId="c9061852-3d1e-458d-bdb2-f06686f4026f" providerId="ADAL" clId="{E2BF9DAA-440B-4189-8FF9-855F59F1EE11}" dt="2024-04-29T01:34:37.444" v="515" actId="12789"/>
          <ac:picMkLst>
            <pc:docMk/>
            <pc:sldMk cId="885373925" sldId="340"/>
            <ac:picMk id="10" creationId="{C26916CA-C228-7981-E67B-E6C9235A894A}"/>
          </ac:picMkLst>
        </pc:picChg>
        <pc:picChg chg="mod ord">
          <ac:chgData name="Alexis Bórquez B." userId="c9061852-3d1e-458d-bdb2-f06686f4026f" providerId="ADAL" clId="{E2BF9DAA-440B-4189-8FF9-855F59F1EE11}" dt="2024-04-29T01:34:37.444" v="515" actId="12789"/>
          <ac:picMkLst>
            <pc:docMk/>
            <pc:sldMk cId="885373925" sldId="340"/>
            <ac:picMk id="12" creationId="{8B09BE7A-1007-C8A5-4899-B15709F8593B}"/>
          </ac:picMkLst>
        </pc:picChg>
        <pc:picChg chg="mod ord">
          <ac:chgData name="Alexis Bórquez B." userId="c9061852-3d1e-458d-bdb2-f06686f4026f" providerId="ADAL" clId="{E2BF9DAA-440B-4189-8FF9-855F59F1EE11}" dt="2024-04-29T01:34:37.444" v="515" actId="12789"/>
          <ac:picMkLst>
            <pc:docMk/>
            <pc:sldMk cId="885373925" sldId="340"/>
            <ac:picMk id="14" creationId="{53B44561-25F0-A632-25B2-AA641B61BDE2}"/>
          </ac:picMkLst>
        </pc:picChg>
        <pc:picChg chg="mod ord">
          <ac:chgData name="Alexis Bórquez B." userId="c9061852-3d1e-458d-bdb2-f06686f4026f" providerId="ADAL" clId="{E2BF9DAA-440B-4189-8FF9-855F59F1EE11}" dt="2024-04-29T01:34:37.444" v="515" actId="12789"/>
          <ac:picMkLst>
            <pc:docMk/>
            <pc:sldMk cId="885373925" sldId="340"/>
            <ac:picMk id="16" creationId="{9C802C9C-6FC8-9520-1AC4-EE9E0F3D9C55}"/>
          </ac:picMkLst>
        </pc:picChg>
        <pc:picChg chg="mod ord">
          <ac:chgData name="Alexis Bórquez B." userId="c9061852-3d1e-458d-bdb2-f06686f4026f" providerId="ADAL" clId="{E2BF9DAA-440B-4189-8FF9-855F59F1EE11}" dt="2024-04-29T01:34:37.444" v="515" actId="12789"/>
          <ac:picMkLst>
            <pc:docMk/>
            <pc:sldMk cId="885373925" sldId="340"/>
            <ac:picMk id="18" creationId="{F84C7CF1-9417-073B-14D3-A6367942093C}"/>
          </ac:picMkLst>
        </pc:picChg>
      </pc:sldChg>
      <pc:sldChg chg="modSp mod modAnim">
        <pc:chgData name="Alexis Bórquez B." userId="c9061852-3d1e-458d-bdb2-f06686f4026f" providerId="ADAL" clId="{E2BF9DAA-440B-4189-8FF9-855F59F1EE11}" dt="2024-04-29T01:38:38.093" v="538" actId="1076"/>
        <pc:sldMkLst>
          <pc:docMk/>
          <pc:sldMk cId="1364210921" sldId="341"/>
        </pc:sldMkLst>
        <pc:spChg chg="mod">
          <ac:chgData name="Alexis Bórquez B." userId="c9061852-3d1e-458d-bdb2-f06686f4026f" providerId="ADAL" clId="{E2BF9DAA-440B-4189-8FF9-855F59F1EE11}" dt="2024-04-29T01:38:38.093" v="538" actId="1076"/>
          <ac:spMkLst>
            <pc:docMk/>
            <pc:sldMk cId="1364210921" sldId="341"/>
            <ac:spMk id="8" creationId="{938E3964-EE54-4BDC-A0A3-DC7D197FFB5C}"/>
          </ac:spMkLst>
        </pc:spChg>
        <pc:spChg chg="mod">
          <ac:chgData name="Alexis Bórquez B." userId="c9061852-3d1e-458d-bdb2-f06686f4026f" providerId="ADAL" clId="{E2BF9DAA-440B-4189-8FF9-855F59F1EE11}" dt="2024-04-29T01:38:31.534" v="537" actId="1076"/>
          <ac:spMkLst>
            <pc:docMk/>
            <pc:sldMk cId="1364210921" sldId="341"/>
            <ac:spMk id="27" creationId="{F3F083B8-4B95-4C15-B710-4BC526A23973}"/>
          </ac:spMkLst>
        </pc:spChg>
      </pc:sldChg>
      <pc:sldChg chg="modSp mod modAnim">
        <pc:chgData name="Alexis Bórquez B." userId="c9061852-3d1e-458d-bdb2-f06686f4026f" providerId="ADAL" clId="{E2BF9DAA-440B-4189-8FF9-855F59F1EE11}" dt="2024-04-29T02:18:32.941" v="662"/>
        <pc:sldMkLst>
          <pc:docMk/>
          <pc:sldMk cId="4094949181" sldId="342"/>
        </pc:sldMkLst>
        <pc:spChg chg="mod">
          <ac:chgData name="Alexis Bórquez B." userId="c9061852-3d1e-458d-bdb2-f06686f4026f" providerId="ADAL" clId="{E2BF9DAA-440B-4189-8FF9-855F59F1EE11}" dt="2024-04-29T02:17:47.173" v="657" actId="1076"/>
          <ac:spMkLst>
            <pc:docMk/>
            <pc:sldMk cId="4094949181" sldId="342"/>
            <ac:spMk id="6" creationId="{255FDEB9-D6C0-D63E-BD70-E01CD3289963}"/>
          </ac:spMkLst>
        </pc:spChg>
        <pc:spChg chg="mod">
          <ac:chgData name="Alexis Bórquez B." userId="c9061852-3d1e-458d-bdb2-f06686f4026f" providerId="ADAL" clId="{E2BF9DAA-440B-4189-8FF9-855F59F1EE11}" dt="2024-04-29T02:14:43.396" v="629" actId="1076"/>
          <ac:spMkLst>
            <pc:docMk/>
            <pc:sldMk cId="4094949181" sldId="342"/>
            <ac:spMk id="27" creationId="{F3F083B8-4B95-4C15-B710-4BC526A23973}"/>
          </ac:spMkLst>
        </pc:spChg>
        <pc:picChg chg="mod ord">
          <ac:chgData name="Alexis Bórquez B." userId="c9061852-3d1e-458d-bdb2-f06686f4026f" providerId="ADAL" clId="{E2BF9DAA-440B-4189-8FF9-855F59F1EE11}" dt="2024-04-29T02:16:04.722" v="642" actId="12789"/>
          <ac:picMkLst>
            <pc:docMk/>
            <pc:sldMk cId="4094949181" sldId="342"/>
            <ac:picMk id="8" creationId="{6D28EE70-7AB5-29D0-A719-1F3ABEA15EDB}"/>
          </ac:picMkLst>
        </pc:picChg>
        <pc:picChg chg="mod ord">
          <ac:chgData name="Alexis Bórquez B." userId="c9061852-3d1e-458d-bdb2-f06686f4026f" providerId="ADAL" clId="{E2BF9DAA-440B-4189-8FF9-855F59F1EE11}" dt="2024-04-29T02:16:04.722" v="642" actId="12789"/>
          <ac:picMkLst>
            <pc:docMk/>
            <pc:sldMk cId="4094949181" sldId="342"/>
            <ac:picMk id="13" creationId="{46D1B3BF-6EA3-7427-CC16-20D259549A7C}"/>
          </ac:picMkLst>
        </pc:picChg>
        <pc:picChg chg="mod ord">
          <ac:chgData name="Alexis Bórquez B." userId="c9061852-3d1e-458d-bdb2-f06686f4026f" providerId="ADAL" clId="{E2BF9DAA-440B-4189-8FF9-855F59F1EE11}" dt="2024-04-29T02:16:04.722" v="642" actId="12789"/>
          <ac:picMkLst>
            <pc:docMk/>
            <pc:sldMk cId="4094949181" sldId="342"/>
            <ac:picMk id="14" creationId="{D9344AC0-AD3A-4946-4962-5A861E12B9F6}"/>
          </ac:picMkLst>
        </pc:picChg>
      </pc:sldChg>
      <pc:sldChg chg="addSp delSp modSp add del mod modTransition setBg delAnim modAnim">
        <pc:chgData name="Alexis Bórquez B." userId="c9061852-3d1e-458d-bdb2-f06686f4026f" providerId="ADAL" clId="{E2BF9DAA-440B-4189-8FF9-855F59F1EE11}" dt="2024-04-28T00:36:19.018" v="226" actId="47"/>
        <pc:sldMkLst>
          <pc:docMk/>
          <pc:sldMk cId="4044269743" sldId="343"/>
        </pc:sldMkLst>
        <pc:spChg chg="mod ord">
          <ac:chgData name="Alexis Bórquez B." userId="c9061852-3d1e-458d-bdb2-f06686f4026f" providerId="ADAL" clId="{E2BF9DAA-440B-4189-8FF9-855F59F1EE11}" dt="2024-04-28T00:32:10.049" v="220" actId="26606"/>
          <ac:spMkLst>
            <pc:docMk/>
            <pc:sldMk cId="4044269743" sldId="343"/>
            <ac:spMk id="3" creationId="{6CCBF0FB-0046-4D3C-AC29-2382CF05B6D1}"/>
          </ac:spMkLst>
        </pc:spChg>
        <pc:spChg chg="mod">
          <ac:chgData name="Alexis Bórquez B." userId="c9061852-3d1e-458d-bdb2-f06686f4026f" providerId="ADAL" clId="{E2BF9DAA-440B-4189-8FF9-855F59F1EE11}" dt="2024-04-28T00:32:10.049" v="220" actId="26606"/>
          <ac:spMkLst>
            <pc:docMk/>
            <pc:sldMk cId="4044269743" sldId="343"/>
            <ac:spMk id="4" creationId="{C5FE626F-057D-4E99-A748-F977659F21EC}"/>
          </ac:spMkLst>
        </pc:spChg>
        <pc:spChg chg="del">
          <ac:chgData name="Alexis Bórquez B." userId="c9061852-3d1e-458d-bdb2-f06686f4026f" providerId="ADAL" clId="{E2BF9DAA-440B-4189-8FF9-855F59F1EE11}" dt="2024-04-28T00:27:45.830" v="110" actId="478"/>
          <ac:spMkLst>
            <pc:docMk/>
            <pc:sldMk cId="4044269743" sldId="343"/>
            <ac:spMk id="6" creationId="{255FDEB9-D6C0-D63E-BD70-E01CD3289963}"/>
          </ac:spMkLst>
        </pc:spChg>
        <pc:spChg chg="del">
          <ac:chgData name="Alexis Bórquez B." userId="c9061852-3d1e-458d-bdb2-f06686f4026f" providerId="ADAL" clId="{E2BF9DAA-440B-4189-8FF9-855F59F1EE11}" dt="2024-04-28T00:27:51.583" v="112" actId="478"/>
          <ac:spMkLst>
            <pc:docMk/>
            <pc:sldMk cId="4044269743" sldId="343"/>
            <ac:spMk id="7" creationId="{7A1E31DE-2FC6-AC37-0A01-D9C7D2EA2DC7}"/>
          </ac:spMkLst>
        </pc:spChg>
        <pc:spChg chg="add del">
          <ac:chgData name="Alexis Bórquez B." userId="c9061852-3d1e-458d-bdb2-f06686f4026f" providerId="ADAL" clId="{E2BF9DAA-440B-4189-8FF9-855F59F1EE11}" dt="2024-04-28T00:28:24.808" v="120" actId="26606"/>
          <ac:spMkLst>
            <pc:docMk/>
            <pc:sldMk cId="4044269743" sldId="343"/>
            <ac:spMk id="10" creationId="{63644BFD-D22E-4019-B666-387DA51AEAFD}"/>
          </ac:spMkLst>
        </pc:spChg>
        <pc:spChg chg="add del">
          <ac:chgData name="Alexis Bórquez B." userId="c9061852-3d1e-458d-bdb2-f06686f4026f" providerId="ADAL" clId="{E2BF9DAA-440B-4189-8FF9-855F59F1EE11}" dt="2024-04-28T00:28:24.808" v="120" actId="26606"/>
          <ac:spMkLst>
            <pc:docMk/>
            <pc:sldMk cId="4044269743" sldId="343"/>
            <ac:spMk id="11" creationId="{3776B14B-F2F4-4825-8DA8-8C7A0F2B3960}"/>
          </ac:spMkLst>
        </pc:spChg>
        <pc:spChg chg="add del">
          <ac:chgData name="Alexis Bórquez B." userId="c9061852-3d1e-458d-bdb2-f06686f4026f" providerId="ADAL" clId="{E2BF9DAA-440B-4189-8FF9-855F59F1EE11}" dt="2024-04-28T00:28:17.895" v="116" actId="26606"/>
          <ac:spMkLst>
            <pc:docMk/>
            <pc:sldMk cId="4044269743" sldId="343"/>
            <ac:spMk id="13" creationId="{42A4FC2C-047E-45A5-965D-8E1E3BF09BC6}"/>
          </ac:spMkLst>
        </pc:spChg>
        <pc:spChg chg="add del">
          <ac:chgData name="Alexis Bórquez B." userId="c9061852-3d1e-458d-bdb2-f06686f4026f" providerId="ADAL" clId="{E2BF9DAA-440B-4189-8FF9-855F59F1EE11}" dt="2024-04-28T00:32:10.049" v="220" actId="26606"/>
          <ac:spMkLst>
            <pc:docMk/>
            <pc:sldMk cId="4044269743" sldId="343"/>
            <ac:spMk id="19" creationId="{B1F9B6B4-B0C4-45C6-A086-901C960D03E7}"/>
          </ac:spMkLst>
        </pc:spChg>
        <pc:spChg chg="add del">
          <ac:chgData name="Alexis Bórquez B." userId="c9061852-3d1e-458d-bdb2-f06686f4026f" providerId="ADAL" clId="{E2BF9DAA-440B-4189-8FF9-855F59F1EE11}" dt="2024-04-28T00:32:10.049" v="220" actId="26606"/>
          <ac:spMkLst>
            <pc:docMk/>
            <pc:sldMk cId="4044269743" sldId="343"/>
            <ac:spMk id="20" creationId="{8950AD4C-6AF3-49F8-94E1-DBCAFB39478B}"/>
          </ac:spMkLst>
        </pc:spChg>
        <pc:spChg chg="add del">
          <ac:chgData name="Alexis Bórquez B." userId="c9061852-3d1e-458d-bdb2-f06686f4026f" providerId="ADAL" clId="{E2BF9DAA-440B-4189-8FF9-855F59F1EE11}" dt="2024-04-28T00:32:10.049" v="220" actId="26606"/>
          <ac:spMkLst>
            <pc:docMk/>
            <pc:sldMk cId="4044269743" sldId="343"/>
            <ac:spMk id="21" creationId="{8DBEAE55-3EA1-41D7-A212-5F7D8986C1F2}"/>
          </ac:spMkLst>
        </pc:spChg>
        <pc:spChg chg="add del">
          <ac:chgData name="Alexis Bórquez B." userId="c9061852-3d1e-458d-bdb2-f06686f4026f" providerId="ADAL" clId="{E2BF9DAA-440B-4189-8FF9-855F59F1EE11}" dt="2024-04-28T00:32:10.049" v="220" actId="26606"/>
          <ac:spMkLst>
            <pc:docMk/>
            <pc:sldMk cId="4044269743" sldId="343"/>
            <ac:spMk id="23" creationId="{CFC5F0E7-644F-4101-BE72-12825CF537E7}"/>
          </ac:spMkLst>
        </pc:spChg>
        <pc:spChg chg="add del">
          <ac:chgData name="Alexis Bórquez B." userId="c9061852-3d1e-458d-bdb2-f06686f4026f" providerId="ADAL" clId="{E2BF9DAA-440B-4189-8FF9-855F59F1EE11}" dt="2024-04-28T00:28:46.906" v="123" actId="26606"/>
          <ac:spMkLst>
            <pc:docMk/>
            <pc:sldMk cId="4044269743" sldId="343"/>
            <ac:spMk id="28" creationId="{5D9FC6AC-4A12-4825-8ABE-0732B8EF4D16}"/>
          </ac:spMkLst>
        </pc:spChg>
        <pc:spChg chg="add del">
          <ac:chgData name="Alexis Bórquez B." userId="c9061852-3d1e-458d-bdb2-f06686f4026f" providerId="ADAL" clId="{E2BF9DAA-440B-4189-8FF9-855F59F1EE11}" dt="2024-04-28T00:32:09.546" v="219" actId="26606"/>
          <ac:spMkLst>
            <pc:docMk/>
            <pc:sldMk cId="4044269743" sldId="343"/>
            <ac:spMk id="30" creationId="{8DBEAE55-3EA1-41D7-A212-5F7D8986C1F2}"/>
          </ac:spMkLst>
        </pc:spChg>
        <pc:spChg chg="add del">
          <ac:chgData name="Alexis Bórquez B." userId="c9061852-3d1e-458d-bdb2-f06686f4026f" providerId="ADAL" clId="{E2BF9DAA-440B-4189-8FF9-855F59F1EE11}" dt="2024-04-28T00:32:09.546" v="219" actId="26606"/>
          <ac:spMkLst>
            <pc:docMk/>
            <pc:sldMk cId="4044269743" sldId="343"/>
            <ac:spMk id="31" creationId="{8950AD4C-6AF3-49F8-94E1-DBCAFB39478B}"/>
          </ac:spMkLst>
        </pc:spChg>
        <pc:spChg chg="add del">
          <ac:chgData name="Alexis Bórquez B." userId="c9061852-3d1e-458d-bdb2-f06686f4026f" providerId="ADAL" clId="{E2BF9DAA-440B-4189-8FF9-855F59F1EE11}" dt="2024-04-28T00:32:09.546" v="219" actId="26606"/>
          <ac:spMkLst>
            <pc:docMk/>
            <pc:sldMk cId="4044269743" sldId="343"/>
            <ac:spMk id="32" creationId="{CFC5F0E7-644F-4101-BE72-12825CF537E7}"/>
          </ac:spMkLst>
        </pc:spChg>
        <pc:spChg chg="add del">
          <ac:chgData name="Alexis Bórquez B." userId="c9061852-3d1e-458d-bdb2-f06686f4026f" providerId="ADAL" clId="{E2BF9DAA-440B-4189-8FF9-855F59F1EE11}" dt="2024-04-28T00:32:09.546" v="219" actId="26606"/>
          <ac:spMkLst>
            <pc:docMk/>
            <pc:sldMk cId="4044269743" sldId="343"/>
            <ac:spMk id="34" creationId="{B1F9B6B4-B0C4-45C6-A086-901C960D03E7}"/>
          </ac:spMkLst>
        </pc:spChg>
        <pc:spChg chg="add del">
          <ac:chgData name="Alexis Bórquez B." userId="c9061852-3d1e-458d-bdb2-f06686f4026f" providerId="ADAL" clId="{E2BF9DAA-440B-4189-8FF9-855F59F1EE11}" dt="2024-04-28T00:31:11.114" v="195" actId="26606"/>
          <ac:spMkLst>
            <pc:docMk/>
            <pc:sldMk cId="4044269743" sldId="343"/>
            <ac:spMk id="36" creationId="{7BDAC5B6-20CE-447F-8BA1-F2274AC7AE5B}"/>
          </ac:spMkLst>
        </pc:spChg>
        <pc:spChg chg="add del">
          <ac:chgData name="Alexis Bórquez B." userId="c9061852-3d1e-458d-bdb2-f06686f4026f" providerId="ADAL" clId="{E2BF9DAA-440B-4189-8FF9-855F59F1EE11}" dt="2024-04-28T00:31:11.114" v="195" actId="26606"/>
          <ac:spMkLst>
            <pc:docMk/>
            <pc:sldMk cId="4044269743" sldId="343"/>
            <ac:spMk id="41" creationId="{D1D22B31-BF8F-446B-9009-8A251FB177CB}"/>
          </ac:spMkLst>
        </pc:spChg>
        <pc:spChg chg="add del">
          <ac:chgData name="Alexis Bórquez B." userId="c9061852-3d1e-458d-bdb2-f06686f4026f" providerId="ADAL" clId="{E2BF9DAA-440B-4189-8FF9-855F59F1EE11}" dt="2024-04-28T00:31:32.944" v="203" actId="26606"/>
          <ac:spMkLst>
            <pc:docMk/>
            <pc:sldMk cId="4044269743" sldId="343"/>
            <ac:spMk id="45" creationId="{A8D57A06-A426-446D-B02C-A2DC6B62E45E}"/>
          </ac:spMkLst>
        </pc:spChg>
        <pc:spChg chg="add del">
          <ac:chgData name="Alexis Bórquez B." userId="c9061852-3d1e-458d-bdb2-f06686f4026f" providerId="ADAL" clId="{E2BF9DAA-440B-4189-8FF9-855F59F1EE11}" dt="2024-04-28T00:31:14.595" v="197" actId="26606"/>
          <ac:spMkLst>
            <pc:docMk/>
            <pc:sldMk cId="4044269743" sldId="343"/>
            <ac:spMk id="46" creationId="{0B761509-3B9A-49A6-A84B-C3D86811697D}"/>
          </ac:spMkLst>
        </pc:spChg>
        <pc:spChg chg="add del">
          <ac:chgData name="Alexis Bórquez B." userId="c9061852-3d1e-458d-bdb2-f06686f4026f" providerId="ADAL" clId="{E2BF9DAA-440B-4189-8FF9-855F59F1EE11}" dt="2024-04-28T00:31:14.595" v="197" actId="26606"/>
          <ac:spMkLst>
            <pc:docMk/>
            <pc:sldMk cId="4044269743" sldId="343"/>
            <ac:spMk id="47" creationId="{91DE43FD-EB47-414A-B0AB-169B0FFFA527}"/>
          </ac:spMkLst>
        </pc:spChg>
        <pc:spChg chg="add del">
          <ac:chgData name="Alexis Bórquez B." userId="c9061852-3d1e-458d-bdb2-f06686f4026f" providerId="ADAL" clId="{E2BF9DAA-440B-4189-8FF9-855F59F1EE11}" dt="2024-04-28T00:31:22.153" v="199" actId="26606"/>
          <ac:spMkLst>
            <pc:docMk/>
            <pc:sldMk cId="4044269743" sldId="343"/>
            <ac:spMk id="49" creationId="{32BC26D8-82FB-445E-AA49-62A77D7C1EE0}"/>
          </ac:spMkLst>
        </pc:spChg>
        <pc:spChg chg="add del">
          <ac:chgData name="Alexis Bórquez B." userId="c9061852-3d1e-458d-bdb2-f06686f4026f" providerId="ADAL" clId="{E2BF9DAA-440B-4189-8FF9-855F59F1EE11}" dt="2024-04-28T00:31:22.153" v="199" actId="26606"/>
          <ac:spMkLst>
            <pc:docMk/>
            <pc:sldMk cId="4044269743" sldId="343"/>
            <ac:spMk id="50" creationId="{CB44330D-EA18-4254-AA95-EB49948539B8}"/>
          </ac:spMkLst>
        </pc:spChg>
        <pc:spChg chg="add del">
          <ac:chgData name="Alexis Bórquez B." userId="c9061852-3d1e-458d-bdb2-f06686f4026f" providerId="ADAL" clId="{E2BF9DAA-440B-4189-8FF9-855F59F1EE11}" dt="2024-04-28T00:31:24.335" v="201" actId="26606"/>
          <ac:spMkLst>
            <pc:docMk/>
            <pc:sldMk cId="4044269743" sldId="343"/>
            <ac:spMk id="52" creationId="{C6B298B9-AA3F-4E48-9ADE-DD1A49F40A94}"/>
          </ac:spMkLst>
        </pc:spChg>
        <pc:spChg chg="add del">
          <ac:chgData name="Alexis Bórquez B." userId="c9061852-3d1e-458d-bdb2-f06686f4026f" providerId="ADAL" clId="{E2BF9DAA-440B-4189-8FF9-855F59F1EE11}" dt="2024-04-28T00:31:24.335" v="201" actId="26606"/>
          <ac:spMkLst>
            <pc:docMk/>
            <pc:sldMk cId="4044269743" sldId="343"/>
            <ac:spMk id="53" creationId="{78A6362C-DAA2-46F0-8F9D-238EA1E6FD27}"/>
          </ac:spMkLst>
        </pc:spChg>
        <pc:spChg chg="add del">
          <ac:chgData name="Alexis Bórquez B." userId="c9061852-3d1e-458d-bdb2-f06686f4026f" providerId="ADAL" clId="{E2BF9DAA-440B-4189-8FF9-855F59F1EE11}" dt="2024-04-28T00:31:32.944" v="203" actId="26606"/>
          <ac:spMkLst>
            <pc:docMk/>
            <pc:sldMk cId="4044269743" sldId="343"/>
            <ac:spMk id="55" creationId="{AB8C311F-7253-4AED-9701-7FC0708C41C7}"/>
          </ac:spMkLst>
        </pc:spChg>
        <pc:spChg chg="add del">
          <ac:chgData name="Alexis Bórquez B." userId="c9061852-3d1e-458d-bdb2-f06686f4026f" providerId="ADAL" clId="{E2BF9DAA-440B-4189-8FF9-855F59F1EE11}" dt="2024-04-28T00:31:32.944" v="203" actId="26606"/>
          <ac:spMkLst>
            <pc:docMk/>
            <pc:sldMk cId="4044269743" sldId="343"/>
            <ac:spMk id="56" creationId="{E2384209-CB15-4CDF-9D31-C44FD9A3F20D}"/>
          </ac:spMkLst>
        </pc:spChg>
        <pc:spChg chg="add del">
          <ac:chgData name="Alexis Bórquez B." userId="c9061852-3d1e-458d-bdb2-f06686f4026f" providerId="ADAL" clId="{E2BF9DAA-440B-4189-8FF9-855F59F1EE11}" dt="2024-04-28T00:31:32.944" v="203" actId="26606"/>
          <ac:spMkLst>
            <pc:docMk/>
            <pc:sldMk cId="4044269743" sldId="343"/>
            <ac:spMk id="57" creationId="{2633B3B5-CC90-43F0-8714-D31D1F3F0209}"/>
          </ac:spMkLst>
        </pc:spChg>
        <pc:spChg chg="add del">
          <ac:chgData name="Alexis Bórquez B." userId="c9061852-3d1e-458d-bdb2-f06686f4026f" providerId="ADAL" clId="{E2BF9DAA-440B-4189-8FF9-855F59F1EE11}" dt="2024-04-28T00:31:42.177" v="205" actId="26606"/>
          <ac:spMkLst>
            <pc:docMk/>
            <pc:sldMk cId="4044269743" sldId="343"/>
            <ac:spMk id="59" creationId="{7C1E5815-D54C-487F-A054-6D4930ADE3DF}"/>
          </ac:spMkLst>
        </pc:spChg>
        <pc:spChg chg="add del">
          <ac:chgData name="Alexis Bórquez B." userId="c9061852-3d1e-458d-bdb2-f06686f4026f" providerId="ADAL" clId="{E2BF9DAA-440B-4189-8FF9-855F59F1EE11}" dt="2024-04-28T00:31:42.177" v="205" actId="26606"/>
          <ac:spMkLst>
            <pc:docMk/>
            <pc:sldMk cId="4044269743" sldId="343"/>
            <ac:spMk id="60" creationId="{736F0DFD-0954-464F-BF12-DD2E6F6E0380}"/>
          </ac:spMkLst>
        </pc:spChg>
        <pc:spChg chg="add del">
          <ac:chgData name="Alexis Bórquez B." userId="c9061852-3d1e-458d-bdb2-f06686f4026f" providerId="ADAL" clId="{E2BF9DAA-440B-4189-8FF9-855F59F1EE11}" dt="2024-04-28T00:31:45.613" v="207" actId="26606"/>
          <ac:spMkLst>
            <pc:docMk/>
            <pc:sldMk cId="4044269743" sldId="343"/>
            <ac:spMk id="62" creationId="{3B5F8FB9-93B9-4832-A062-85E1B6A5AFA4}"/>
          </ac:spMkLst>
        </pc:spChg>
        <pc:spChg chg="add del">
          <ac:chgData name="Alexis Bórquez B." userId="c9061852-3d1e-458d-bdb2-f06686f4026f" providerId="ADAL" clId="{E2BF9DAA-440B-4189-8FF9-855F59F1EE11}" dt="2024-04-28T00:31:45.613" v="207" actId="26606"/>
          <ac:spMkLst>
            <pc:docMk/>
            <pc:sldMk cId="4044269743" sldId="343"/>
            <ac:spMk id="63" creationId="{F37E8EB2-7BE0-4F3D-921C-F4E9C2C14929}"/>
          </ac:spMkLst>
        </pc:spChg>
        <pc:spChg chg="add del">
          <ac:chgData name="Alexis Bórquez B." userId="c9061852-3d1e-458d-bdb2-f06686f4026f" providerId="ADAL" clId="{E2BF9DAA-440B-4189-8FF9-855F59F1EE11}" dt="2024-04-28T00:31:45.613" v="207" actId="26606"/>
          <ac:spMkLst>
            <pc:docMk/>
            <pc:sldMk cId="4044269743" sldId="343"/>
            <ac:spMk id="64" creationId="{E77AE46B-A945-4A7E-9911-903176079DD0}"/>
          </ac:spMkLst>
        </pc:spChg>
        <pc:spChg chg="add del">
          <ac:chgData name="Alexis Bórquez B." userId="c9061852-3d1e-458d-bdb2-f06686f4026f" providerId="ADAL" clId="{E2BF9DAA-440B-4189-8FF9-855F59F1EE11}" dt="2024-04-28T00:32:03.736" v="209" actId="26606"/>
          <ac:spMkLst>
            <pc:docMk/>
            <pc:sldMk cId="4044269743" sldId="343"/>
            <ac:spMk id="66" creationId="{4613B4A9-1C7C-4729-A016-AB42D3979460}"/>
          </ac:spMkLst>
        </pc:spChg>
        <pc:grpChg chg="add del">
          <ac:chgData name="Alexis Bórquez B." userId="c9061852-3d1e-458d-bdb2-f06686f4026f" providerId="ADAL" clId="{E2BF9DAA-440B-4189-8FF9-855F59F1EE11}" dt="2024-04-28T00:28:24.808" v="120" actId="26606"/>
          <ac:grpSpMkLst>
            <pc:docMk/>
            <pc:sldMk cId="4044269743" sldId="343"/>
            <ac:grpSpMk id="15" creationId="{5FE9FE4C-C9E0-4C54-8010-EA9D29CD4D59}"/>
          </ac:grpSpMkLst>
        </pc:grpChg>
        <pc:grpChg chg="add del">
          <ac:chgData name="Alexis Bórquez B." userId="c9061852-3d1e-458d-bdb2-f06686f4026f" providerId="ADAL" clId="{E2BF9DAA-440B-4189-8FF9-855F59F1EE11}" dt="2024-04-28T00:28:20.926" v="118" actId="26606"/>
          <ac:grpSpMkLst>
            <pc:docMk/>
            <pc:sldMk cId="4044269743" sldId="343"/>
            <ac:grpSpMk id="22" creationId="{63737881-458F-40AD-B72B-B57D267DC423}"/>
          </ac:grpSpMkLst>
        </pc:grpChg>
        <pc:grpChg chg="add del">
          <ac:chgData name="Alexis Bórquez B." userId="c9061852-3d1e-458d-bdb2-f06686f4026f" providerId="ADAL" clId="{E2BF9DAA-440B-4189-8FF9-855F59F1EE11}" dt="2024-04-28T00:30:51.087" v="191" actId="26606"/>
          <ac:grpSpMkLst>
            <pc:docMk/>
            <pc:sldMk cId="4044269743" sldId="343"/>
            <ac:grpSpMk id="39" creationId="{63737881-458F-40AD-B72B-B57D267DC423}"/>
          </ac:grpSpMkLst>
        </pc:grpChg>
        <pc:grpChg chg="add del">
          <ac:chgData name="Alexis Bórquez B." userId="c9061852-3d1e-458d-bdb2-f06686f4026f" providerId="ADAL" clId="{E2BF9DAA-440B-4189-8FF9-855F59F1EE11}" dt="2024-04-28T00:31:14.595" v="197" actId="26606"/>
          <ac:grpSpMkLst>
            <pc:docMk/>
            <pc:sldMk cId="4044269743" sldId="343"/>
            <ac:grpSpMk id="43" creationId="{58495BCC-CE77-4CC2-952E-846F41119FD5}"/>
          </ac:grpSpMkLst>
        </pc:grpChg>
        <pc:picChg chg="add mod ord">
          <ac:chgData name="Alexis Bórquez B." userId="c9061852-3d1e-458d-bdb2-f06686f4026f" providerId="ADAL" clId="{E2BF9DAA-440B-4189-8FF9-855F59F1EE11}" dt="2024-04-28T00:32:10.049" v="220" actId="26606"/>
          <ac:picMkLst>
            <pc:docMk/>
            <pc:sldMk cId="4044269743" sldId="343"/>
            <ac:picMk id="8" creationId="{5D6E7510-880E-BDD8-3F32-C960F20EC59F}"/>
          </ac:picMkLst>
        </pc:picChg>
        <pc:picChg chg="del">
          <ac:chgData name="Alexis Bórquez B." userId="c9061852-3d1e-458d-bdb2-f06686f4026f" providerId="ADAL" clId="{E2BF9DAA-440B-4189-8FF9-855F59F1EE11}" dt="2024-04-28T00:27:47.763" v="111" actId="478"/>
          <ac:picMkLst>
            <pc:docMk/>
            <pc:sldMk cId="4044269743" sldId="343"/>
            <ac:picMk id="1028" creationId="{CF83CB5D-C75F-6440-E590-B64183BBBD6A}"/>
          </ac:picMkLst>
        </pc:picChg>
      </pc:sldChg>
      <pc:sldChg chg="add">
        <pc:chgData name="Alexis Bórquez B." userId="c9061852-3d1e-458d-bdb2-f06686f4026f" providerId="ADAL" clId="{E2BF9DAA-440B-4189-8FF9-855F59F1EE11}" dt="2024-04-28T01:32:05.201" v="276" actId="2890"/>
        <pc:sldMkLst>
          <pc:docMk/>
          <pc:sldMk cId="3546538527" sldId="344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1717604133994469E-2"/>
          <c:y val="1.2737743702538331E-3"/>
          <c:w val="0.89829115901857881"/>
          <c:h val="0.80787851462750515"/>
        </c:manualLayout>
      </c:layout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 1</c:v>
                </c:pt>
              </c:strCache>
            </c:strRef>
          </c:tx>
          <c:spPr>
            <a:ln w="19050" cap="rnd" cmpd="sng" algn="ctr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0676454742969976E-2"/>
                  <c:y val="-2.75047104523806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49A-4FCA-8B48-2851BB72F648}"/>
                </c:ext>
              </c:extLst>
            </c:dLbl>
            <c:dLbl>
              <c:idx val="1"/>
              <c:layout>
                <c:manualLayout>
                  <c:x val="-1.136160517389855E-2"/>
                  <c:y val="-5.00085644588738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2.6762321619859943E-2"/>
                      <c:h val="5.405925818004264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449A-4FCA-8B48-2851BB72F648}"/>
                </c:ext>
              </c:extLst>
            </c:dLbl>
            <c:dLbl>
              <c:idx val="2"/>
              <c:layout>
                <c:manualLayout>
                  <c:x val="-9.0893199238430335E-3"/>
                  <c:y val="-5.75098491277050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49A-4FCA-8B48-2851BB72F64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accent5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T1</c:v>
                </c:pt>
                <c:pt idx="1">
                  <c:v>T2</c:v>
                </c:pt>
                <c:pt idx="2">
                  <c:v>T3</c:v>
                </c:pt>
                <c:pt idx="3">
                  <c:v>T4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4.5</c:v>
                </c:pt>
                <c:pt idx="1">
                  <c:v>3.5</c:v>
                </c:pt>
                <c:pt idx="2">
                  <c:v>2.5</c:v>
                </c:pt>
                <c:pt idx="3">
                  <c:v>4.3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49A-4FCA-8B48-2851BB72F64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 2</c:v>
                </c:pt>
              </c:strCache>
            </c:strRef>
          </c:tx>
          <c:spPr>
            <a:ln w="19050" cap="rnd" cmpd="sng" algn="ctr">
              <a:solidFill>
                <a:schemeClr val="accent2">
                  <a:shade val="95000"/>
                  <a:satMod val="10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7267915040623713E-2"/>
                  <c:y val="-3.250556689826805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2.6762321619859943E-2"/>
                      <c:h val="5.906011462593003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449A-4FCA-8B48-2851BB72F648}"/>
                </c:ext>
              </c:extLst>
            </c:dLbl>
            <c:dLbl>
              <c:idx val="1"/>
              <c:layout>
                <c:manualLayout>
                  <c:x val="-1.0225484914323318E-2"/>
                  <c:y val="-6.00102773506486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49A-4FCA-8B48-2851BB72F648}"/>
                </c:ext>
              </c:extLst>
            </c:dLbl>
            <c:dLbl>
              <c:idx val="2"/>
              <c:layout>
                <c:manualLayout>
                  <c:x val="-1.0225484914323402E-2"/>
                  <c:y val="-5.250899268181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49A-4FCA-8B48-2851BB72F64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T1</c:v>
                </c:pt>
                <c:pt idx="1">
                  <c:v>T2</c:v>
                </c:pt>
                <c:pt idx="2">
                  <c:v>T3</c:v>
                </c:pt>
                <c:pt idx="3">
                  <c:v>T4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2.8</c:v>
                </c:pt>
                <c:pt idx="1">
                  <c:v>1.8</c:v>
                </c:pt>
                <c:pt idx="2">
                  <c:v>4.4000000000000004</c:v>
                </c:pt>
                <c:pt idx="3">
                  <c:v>2.4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49A-4FCA-8B48-2851BB72F64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 3</c:v>
                </c:pt>
              </c:strCache>
            </c:strRef>
          </c:tx>
          <c:spPr>
            <a:ln w="19050" cap="rnd" cmpd="sng" algn="ctr">
              <a:solidFill>
                <a:schemeClr val="accent3">
                  <a:shade val="95000"/>
                  <a:satMod val="10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1.7042474857205531E-2"/>
                  <c:y val="-3.25055668982680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49A-4FCA-8B48-2851BB72F648}"/>
                </c:ext>
              </c:extLst>
            </c:dLbl>
            <c:dLbl>
              <c:idx val="1"/>
              <c:layout>
                <c:manualLayout>
                  <c:x val="-4.5446599619214751E-3"/>
                  <c:y val="-5.50094209047612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49A-4FCA-8B48-2851BB72F648}"/>
                </c:ext>
              </c:extLst>
            </c:dLbl>
            <c:dLbl>
              <c:idx val="2"/>
              <c:layout>
                <c:manualLayout>
                  <c:x val="-4.5446599619215584E-3"/>
                  <c:y val="-5.50094209047612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449A-4FCA-8B48-2851BB72F648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T1</c:v>
                </c:pt>
                <c:pt idx="1">
                  <c:v>T2</c:v>
                </c:pt>
                <c:pt idx="2">
                  <c:v>T3</c:v>
                </c:pt>
                <c:pt idx="3">
                  <c:v>T4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5</c:v>
                </c:pt>
                <c:pt idx="1">
                  <c:v>3</c:v>
                </c:pt>
                <c:pt idx="2">
                  <c:v>2</c:v>
                </c:pt>
                <c:pt idx="3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49A-4FCA-8B48-2851BB72F64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864192000"/>
        <c:axId val="864182432"/>
      </c:lineChart>
      <c:catAx>
        <c:axId val="864192000"/>
        <c:scaling>
          <c:orientation val="minMax"/>
        </c:scaling>
        <c:delete val="0"/>
        <c:axPos val="b"/>
        <c:numFmt formatCode="\Q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cap="all" spc="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864182432"/>
        <c:crosses val="autoZero"/>
        <c:auto val="1"/>
        <c:lblAlgn val="ctr"/>
        <c:lblOffset val="100"/>
        <c:noMultiLvlLbl val="0"/>
      </c:catAx>
      <c:valAx>
        <c:axId val="86418243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8641920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9553686339802774"/>
          <c:y val="0.9357229596126192"/>
          <c:w val="0.25319061073251869"/>
          <c:h val="5.725237016799376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851726273684479E-2"/>
          <c:y val="2.9516296476231343E-2"/>
          <c:w val="0.94546628937007871"/>
          <c:h val="0.7935017537128937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T1</c:v>
                </c:pt>
              </c:strCache>
            </c:strRef>
          </c:tx>
          <c:spPr>
            <a:solidFill>
              <a:schemeClr val="accent2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B2B</c:v>
                </c:pt>
                <c:pt idx="1">
                  <c:v>Cadena logística</c:v>
                </c:pt>
                <c:pt idx="2">
                  <c:v>Retorno sobre la inversión (ROI)</c:v>
                </c:pt>
                <c:pt idx="3">
                  <c:v>Comercio electrónico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4.5</c:v>
                </c:pt>
                <c:pt idx="1">
                  <c:v>2.2999999999999998</c:v>
                </c:pt>
                <c:pt idx="2">
                  <c:v>1.7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5A0-4CAC-A38D-AC6C91E53E3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T2</c:v>
                </c:pt>
              </c:strCache>
            </c:strRef>
          </c:tx>
          <c:spPr>
            <a:solidFill>
              <a:schemeClr val="accent4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B2B</c:v>
                </c:pt>
                <c:pt idx="1">
                  <c:v>Cadena logística</c:v>
                </c:pt>
                <c:pt idx="2">
                  <c:v>Retorno sobre la inversión (ROI)</c:v>
                </c:pt>
                <c:pt idx="3">
                  <c:v>Comercio electrónico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2.2999999999999998</c:v>
                </c:pt>
                <c:pt idx="1">
                  <c:v>5.0999999999999996</c:v>
                </c:pt>
                <c:pt idx="2">
                  <c:v>4.4000000000000004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5A0-4CAC-A38D-AC6C91E53E3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T3</c:v>
                </c:pt>
              </c:strCache>
            </c:strRef>
          </c:tx>
          <c:spPr>
            <a:solidFill>
              <a:schemeClr val="accent6">
                <a:lumMod val="50000"/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B2B</c:v>
                </c:pt>
                <c:pt idx="1">
                  <c:v>Cadena logística</c:v>
                </c:pt>
                <c:pt idx="2">
                  <c:v>Retorno sobre la inversión (ROI)</c:v>
                </c:pt>
                <c:pt idx="3">
                  <c:v>Comercio electrónico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1.7</c:v>
                </c:pt>
                <c:pt idx="1">
                  <c:v>1.7</c:v>
                </c:pt>
                <c:pt idx="2">
                  <c:v>2.5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5A0-4CAC-A38D-AC6C91E53E35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T4</c:v>
                </c:pt>
              </c:strCache>
            </c:strRef>
          </c:tx>
          <c:spPr>
            <a:solidFill>
              <a:schemeClr val="accent2">
                <a:lumMod val="60000"/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B2B</c:v>
                </c:pt>
                <c:pt idx="1">
                  <c:v>Cadena logística</c:v>
                </c:pt>
                <c:pt idx="2">
                  <c:v>Retorno sobre la inversión (ROI)</c:v>
                </c:pt>
                <c:pt idx="3">
                  <c:v>Comercio electrónico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0">
                  <c:v>5</c:v>
                </c:pt>
                <c:pt idx="1">
                  <c:v>2.2000000000000002</c:v>
                </c:pt>
                <c:pt idx="2">
                  <c:v>1.7</c:v>
                </c:pt>
                <c:pt idx="3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70A-4CAC-8BCB-5FE9BF858C18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80"/>
        <c:overlap val="25"/>
        <c:axId val="40942159"/>
        <c:axId val="40955887"/>
      </c:barChart>
      <c:catAx>
        <c:axId val="409421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40955887"/>
        <c:crosses val="autoZero"/>
        <c:auto val="1"/>
        <c:lblAlgn val="ctr"/>
        <c:lblOffset val="100"/>
        <c:noMultiLvlLbl val="0"/>
      </c:catAx>
      <c:valAx>
        <c:axId val="409558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4094215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7934233757088914"/>
          <c:y val="0.9355122638051081"/>
          <c:w val="0.17920789347710683"/>
          <c:h val="6.448773619489174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cs:styleClr val="auto"/>
    </cs:fontRef>
    <cs:spPr/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 w="9575">
        <a:solidFill>
          <a:schemeClr val="lt1">
            <a:lumMod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19050" cap="rnd" cmpd="sng" algn="ctr">
        <a:solidFill>
          <a:schemeClr val="phClr">
            <a:shade val="95000"/>
            <a:satMod val="105000"/>
          </a:schemeClr>
        </a:solidFill>
        <a:round/>
      </a:ln>
    </cs:spPr>
  </cs:dataPointLine>
  <cs:dataPointMarker>
    <cs:lnRef idx="0"/>
    <cs:fillRef idx="0"/>
    <cs:effectRef idx="0"/>
    <cs:fontRef idx="minor">
      <a:schemeClr val="dk1"/>
    </cs:fontRef>
    <cs:spPr>
      <a:solidFill>
        <a:schemeClr val="lt1"/>
      </a:solidFill>
    </cs:spPr>
  </cs:dataPointMarker>
  <cs:dataPointMarkerLayout symbol="circle" size="17"/>
  <cs:dataPointWireframe>
    <cs:lnRef idx="0">
      <cs:styleClr val="auto"/>
    </cs:lnRef>
    <cs:fillRef idx="1"/>
    <cs:effectRef idx="0"/>
    <cs:fontRef idx="minor">
      <a:schemeClr val="dk1"/>
    </cs:fontRef>
    <cs:spPr>
      <a:ln w="9525">
        <a:solidFill>
          <a:schemeClr val="phClr"/>
        </a:solidFill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seriesLine>
  <cs:title>
    <cs:lnRef idx="0"/>
    <cs:fillRef idx="0"/>
    <cs:effectRef idx="0"/>
    <cs:fontRef idx="minor">
      <a:schemeClr val="dk1"/>
    </cs:fontRef>
    <cs:defRPr sz="1915" b="0" kern="1200" cap="all" spc="0" baseline="0">
      <a:gradFill>
        <a:gsLst>
          <a:gs pos="0">
            <a:schemeClr val="dk1">
              <a:lumMod val="50000"/>
              <a:lumOff val="50000"/>
            </a:schemeClr>
          </a:gs>
          <a:gs pos="100000">
            <a:schemeClr val="dk1">
              <a:lumMod val="85000"/>
              <a:lumOff val="15000"/>
            </a:schemeClr>
          </a:gs>
        </a:gsLst>
        <a:lin ang="5400000" scaled="0"/>
      </a:gradFill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>
            <a:extLst>
              <a:ext uri="{FF2B5EF4-FFF2-40B4-BE49-F238E27FC236}">
                <a16:creationId xmlns:a16="http://schemas.microsoft.com/office/drawing/2014/main" id="{BEAF03AE-1CC2-475F-B909-50970E9699A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es-ES" sz="1200"/>
            </a:lvl1pPr>
          </a:lstStyle>
          <a:p>
            <a:pPr rtl="0"/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B63C45E-73BA-4C86-A24F-A5006B4E7BA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es-ES" sz="1200"/>
            </a:lvl1pPr>
          </a:lstStyle>
          <a:p>
            <a:pPr rtl="0"/>
            <a:fld id="{0A508F6C-06AB-4F3F-8920-7E4D421E2FA9}" type="datetime1">
              <a:rPr lang="es-ES" smtClean="0"/>
              <a:t>29/04/2024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71DB874-DF6A-4AFA-8055-4AD7EE4CE3A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es-ES" sz="1200"/>
            </a:lvl1pPr>
          </a:lstStyle>
          <a:p>
            <a:pPr rtl="0"/>
            <a:endParaRPr lang="es-ES"/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id="{7677078F-04CB-4625-B536-5BCAA2EC6CA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es-ES" sz="1200"/>
            </a:lvl1pPr>
          </a:lstStyle>
          <a:p>
            <a:pPr rtl="0"/>
            <a:fld id="{BE0EF92D-82DD-4142-BCE8-036B91487D2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707088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es-ES" sz="1200"/>
            </a:lvl1pPr>
          </a:lstStyle>
          <a:p>
            <a:pPr rtl="0"/>
            <a:endParaRPr lang="es-ES" noProof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es-ES" sz="1200"/>
            </a:lvl1pPr>
          </a:lstStyle>
          <a:p>
            <a:fld id="{07D6235B-FC6B-4967-B559-FE0210C97CB6}" type="datetime1">
              <a:rPr lang="es-ES" smtClean="0"/>
              <a:t>29/04/2024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es-ES"/>
            </a:defPPr>
          </a:lstStyle>
          <a:p>
            <a:pPr rtl="0"/>
            <a:endParaRPr lang="es-ES" noProof="0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es-ES"/>
            </a:def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es-ES" sz="1200"/>
            </a:lvl1pPr>
          </a:lstStyle>
          <a:p>
            <a:pPr rtl="0"/>
            <a:endParaRPr lang="es-ES" noProof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es-ES" sz="1200"/>
            </a:lvl1pPr>
          </a:lstStyle>
          <a:p>
            <a:pPr rtl="0"/>
            <a:fld id="{C58EC616-C518-4358-9496-6C33B2F5FA56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73232204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58EC616-C518-4358-9496-6C33B2F5FA56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82422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58EC616-C518-4358-9496-6C33B2F5FA56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6115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58EC616-C518-4358-9496-6C33B2F5FA56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63293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58EC616-C518-4358-9496-6C33B2F5FA56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25630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58EC616-C518-4358-9496-6C33B2F5FA56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63734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58EC616-C518-4358-9496-6C33B2F5FA56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67552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58EC616-C518-4358-9496-6C33B2F5FA56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43412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58EC616-C518-4358-9496-6C33B2F5FA56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10467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58EC616-C518-4358-9496-6C33B2F5FA56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17313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58EC616-C518-4358-9496-6C33B2F5FA56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110871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58EC616-C518-4358-9496-6C33B2F5FA56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9893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58EC616-C518-4358-9496-6C33B2F5FA56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6692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58EC616-C518-4358-9496-6C33B2F5FA56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12967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58EC616-C518-4358-9496-6C33B2F5FA56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02895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58EC616-C518-4358-9496-6C33B2F5FA56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271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58EC616-C518-4358-9496-6C33B2F5FA56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82774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58EC616-C518-4358-9496-6C33B2F5FA56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79720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58EC616-C518-4358-9496-6C33B2F5FA56}" type="slidenum">
              <a:rPr lang="es-ES" smtClean="0"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696381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58EC616-C518-4358-9496-6C33B2F5FA56}" type="slidenum">
              <a:rPr lang="es-ES" smtClean="0"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56719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58EC616-C518-4358-9496-6C33B2F5FA56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82669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58EC616-C518-4358-9496-6C33B2F5FA56}" type="slidenum">
              <a:rPr lang="es-ES" smtClean="0"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24234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58EC616-C518-4358-9496-6C33B2F5FA56}" type="slidenum">
              <a:rPr lang="es-ES" smtClean="0"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0531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58EC616-C518-4358-9496-6C33B2F5FA56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91350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58EC616-C518-4358-9496-6C33B2F5FA56}" type="slidenum">
              <a:rPr lang="es-ES" smtClean="0"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578981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58EC616-C518-4358-9496-6C33B2F5FA56}" type="slidenum">
              <a:rPr lang="es-ES" smtClean="0"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95264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58EC616-C518-4358-9496-6C33B2F5FA56}" type="slidenum">
              <a:rPr lang="es-ES" smtClean="0"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506947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58EC616-C518-4358-9496-6C33B2F5FA56}" type="slidenum">
              <a:rPr lang="es-ES" smtClean="0"/>
              <a:t>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3114512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58EC616-C518-4358-9496-6C33B2F5FA56}" type="slidenum">
              <a:rPr lang="es-ES" smtClean="0"/>
              <a:t>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807422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58EC616-C518-4358-9496-6C33B2F5FA56}" type="slidenum">
              <a:rPr lang="es-ES" smtClean="0"/>
              <a:t>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31522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58EC616-C518-4358-9496-6C33B2F5FA56}" type="slidenum">
              <a:rPr lang="es-ES" smtClean="0"/>
              <a:t>36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432701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58EC616-C518-4358-9496-6C33B2F5FA56}" type="slidenum">
              <a:rPr lang="es-ES" smtClean="0"/>
              <a:t>37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298486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58EC616-C518-4358-9496-6C33B2F5FA56}" type="slidenum">
              <a:rPr lang="es-ES" smtClean="0"/>
              <a:t>38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781293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58EC616-C518-4358-9496-6C33B2F5FA56}" type="slidenum">
              <a:rPr lang="es-ES" smtClean="0"/>
              <a:t>39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88799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58EC616-C518-4358-9496-6C33B2F5FA56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84580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58EC616-C518-4358-9496-6C33B2F5FA56}" type="slidenum">
              <a:rPr lang="es-ES" smtClean="0"/>
              <a:t>40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172434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58EC616-C518-4358-9496-6C33B2F5FA56}" type="slidenum">
              <a:rPr lang="es-ES" smtClean="0"/>
              <a:t>41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562875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58EC616-C518-4358-9496-6C33B2F5FA56}" type="slidenum">
              <a:rPr lang="es-ES" smtClean="0"/>
              <a:t>42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364985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58EC616-C518-4358-9496-6C33B2F5FA56}" type="slidenum">
              <a:rPr lang="es-ES" smtClean="0"/>
              <a:t>43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24259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58EC616-C518-4358-9496-6C33B2F5FA56}" type="slidenum">
              <a:rPr lang="es-ES" smtClean="0"/>
              <a:t>44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617986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58EC616-C518-4358-9496-6C33B2F5FA56}" type="slidenum">
              <a:rPr lang="es-ES" smtClean="0"/>
              <a:t>45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1927626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58EC616-C518-4358-9496-6C33B2F5FA56}" type="slidenum">
              <a:rPr lang="es-ES" smtClean="0"/>
              <a:t>46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777295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58EC616-C518-4358-9496-6C33B2F5FA56}" type="slidenum">
              <a:rPr lang="es-ES" smtClean="0"/>
              <a:t>47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456947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58EC616-C518-4358-9496-6C33B2F5FA56}" type="slidenum">
              <a:rPr lang="es-ES" smtClean="0"/>
              <a:t>48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643635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58EC616-C518-4358-9496-6C33B2F5FA56}" type="slidenum">
              <a:rPr lang="es-ES" smtClean="0"/>
              <a:t>49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00587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58EC616-C518-4358-9496-6C33B2F5FA56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740164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58EC616-C518-4358-9496-6C33B2F5FA56}" type="slidenum">
              <a:rPr lang="es-ES" smtClean="0"/>
              <a:t>50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069844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58EC616-C518-4358-9496-6C33B2F5FA56}" type="slidenum">
              <a:rPr lang="es-ES" smtClean="0"/>
              <a:t>51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720763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58EC616-C518-4358-9496-6C33B2F5FA56}" type="slidenum">
              <a:rPr lang="es-ES" smtClean="0"/>
              <a:t>52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84341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58EC616-C518-4358-9496-6C33B2F5FA56}" type="slidenum">
              <a:rPr lang="es-ES" smtClean="0"/>
              <a:t>53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770176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58EC616-C518-4358-9496-6C33B2F5FA56}" type="slidenum">
              <a:rPr lang="es-ES" smtClean="0"/>
              <a:t>54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083032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58EC616-C518-4358-9496-6C33B2F5FA56}" type="slidenum">
              <a:rPr lang="es-ES" smtClean="0"/>
              <a:t>55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183945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58EC616-C518-4358-9496-6C33B2F5FA56}" type="slidenum">
              <a:rPr lang="es-ES" smtClean="0"/>
              <a:t>56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802988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58EC616-C518-4358-9496-6C33B2F5FA56}" type="slidenum">
              <a:rPr lang="es-ES" smtClean="0"/>
              <a:t>57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914283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58EC616-C518-4358-9496-6C33B2F5FA56}" type="slidenum">
              <a:rPr lang="es-ES" smtClean="0"/>
              <a:t>58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181064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58EC616-C518-4358-9496-6C33B2F5FA56}" type="slidenum">
              <a:rPr lang="es-ES" smtClean="0"/>
              <a:t>59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67091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58EC616-C518-4358-9496-6C33B2F5FA56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804013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58EC616-C518-4358-9496-6C33B2F5FA56}" type="slidenum">
              <a:rPr lang="es-ES" smtClean="0"/>
              <a:t>60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113429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58EC616-C518-4358-9496-6C33B2F5FA56}" type="slidenum">
              <a:rPr lang="es-ES" smtClean="0"/>
              <a:t>61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484657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58EC616-C518-4358-9496-6C33B2F5FA56}" type="slidenum">
              <a:rPr lang="es-ES" smtClean="0"/>
              <a:t>62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2262279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58EC616-C518-4358-9496-6C33B2F5FA56}" type="slidenum">
              <a:rPr lang="es-ES" smtClean="0"/>
              <a:t>63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007558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58EC616-C518-4358-9496-6C33B2F5FA56}" type="slidenum">
              <a:rPr lang="es-ES" smtClean="0"/>
              <a:t>64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129465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58EC616-C518-4358-9496-6C33B2F5FA56}" type="slidenum">
              <a:rPr lang="es-ES" smtClean="0"/>
              <a:t>65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151367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58EC616-C518-4358-9496-6C33B2F5FA56}" type="slidenum">
              <a:rPr lang="es-ES" smtClean="0"/>
              <a:t>66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675268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58EC616-C518-4358-9496-6C33B2F5FA56}" type="slidenum">
              <a:rPr lang="es-ES" smtClean="0"/>
              <a:t>67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698028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58EC616-C518-4358-9496-6C33B2F5FA56}" type="slidenum">
              <a:rPr lang="es-ES" smtClean="0"/>
              <a:t>68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259595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58EC616-C518-4358-9496-6C33B2F5FA56}" type="slidenum">
              <a:rPr lang="es-ES" smtClean="0"/>
              <a:t>69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33173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58EC616-C518-4358-9496-6C33B2F5FA56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674460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58EC616-C518-4358-9496-6C33B2F5FA56}" type="slidenum">
              <a:rPr lang="es-ES" smtClean="0"/>
              <a:t>70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1220398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58EC616-C518-4358-9496-6C33B2F5FA56}" type="slidenum">
              <a:rPr lang="es-ES" smtClean="0"/>
              <a:t>71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087483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58EC616-C518-4358-9496-6C33B2F5FA56}" type="slidenum">
              <a:rPr lang="es-ES" smtClean="0"/>
              <a:t>72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204906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58EC616-C518-4358-9496-6C33B2F5FA56}" type="slidenum">
              <a:rPr lang="es-ES" smtClean="0"/>
              <a:t>73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2168142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58EC616-C518-4358-9496-6C33B2F5FA56}" type="slidenum">
              <a:rPr lang="es-ES" smtClean="0"/>
              <a:t>74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313259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58EC616-C518-4358-9496-6C33B2F5FA56}" type="slidenum">
              <a:rPr lang="es-ES" smtClean="0"/>
              <a:t>75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514312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58EC616-C518-4358-9496-6C33B2F5FA56}" type="slidenum">
              <a:rPr lang="es-ES" smtClean="0"/>
              <a:t>76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89750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58EC616-C518-4358-9496-6C33B2F5FA56}" type="slidenum">
              <a:rPr lang="es-ES" smtClean="0"/>
              <a:t>77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614614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58EC616-C518-4358-9496-6C33B2F5FA56}" type="slidenum">
              <a:rPr lang="es-ES" smtClean="0"/>
              <a:t>78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930069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58EC616-C518-4358-9496-6C33B2F5FA56}" type="slidenum">
              <a:rPr lang="es-ES" smtClean="0"/>
              <a:t>79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054772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58EC616-C518-4358-9496-6C33B2F5FA56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0320962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58EC616-C518-4358-9496-6C33B2F5FA56}" type="slidenum">
              <a:rPr lang="es-ES" smtClean="0"/>
              <a:t>80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3646146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58EC616-C518-4358-9496-6C33B2F5FA56}" type="slidenum">
              <a:rPr lang="es-ES" smtClean="0"/>
              <a:t>81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6594968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C58EC616-C518-4358-9496-6C33B2F5FA56}" type="slidenum">
              <a:rPr lang="es-ES" smtClean="0"/>
              <a:t>82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352903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58EC616-C518-4358-9496-6C33B2F5FA56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2662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544ACCFF-64A9-40AA-93F9-86E3CE0161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769" y="2683895"/>
            <a:ext cx="5278514" cy="2862225"/>
          </a:xfrm>
          <a:prstGeom prst="rect">
            <a:avLst/>
          </a:prstGeom>
        </p:spPr>
        <p:txBody>
          <a:bodyPr rtlCol="0" anchor="b"/>
          <a:lstStyle>
            <a:lvl1pPr>
              <a:lnSpc>
                <a:spcPct val="100000"/>
              </a:lnSpc>
              <a:defRPr lang="es-ES" sz="5000" cap="all" spc="200" baseline="0"/>
            </a:lvl1pPr>
          </a:lstStyle>
          <a:p>
            <a:pPr rtl="0"/>
            <a:r>
              <a:rPr lang="es-ES"/>
              <a:t>Haga clic para agregar un título</a:t>
            </a:r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AD785D0F-160C-4A31-93B3-F251B07307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5636" y="5568698"/>
            <a:ext cx="5278514" cy="618142"/>
          </a:xfrm>
          <a:prstGeom prst="rect">
            <a:avLst/>
          </a:prstGeom>
        </p:spPr>
        <p:txBody>
          <a:bodyPr rtlCol="0" anchor="t"/>
          <a:lstStyle>
            <a:lvl1pPr marL="0" indent="0">
              <a:buNone/>
              <a:defRPr lang="es-ES" sz="2000" b="0" i="0" spc="200" baseline="0">
                <a:solidFill>
                  <a:schemeClr val="accent4"/>
                </a:solidFill>
              </a:defRPr>
            </a:lvl1pPr>
          </a:lstStyle>
          <a:p>
            <a:pPr lvl="0" rtl="0"/>
            <a:r>
              <a:rPr lang="es-ES"/>
              <a:t>Haga clic para agregar un nombre</a:t>
            </a:r>
          </a:p>
        </p:txBody>
      </p:sp>
      <p:sp>
        <p:nvSpPr>
          <p:cNvPr id="11" name="Marcador de posición de imagen 10">
            <a:extLst>
              <a:ext uri="{FF2B5EF4-FFF2-40B4-BE49-F238E27FC236}">
                <a16:creationId xmlns:a16="http://schemas.microsoft.com/office/drawing/2014/main" id="{31CCC134-2698-41E9-A225-76300EF59E5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143875" y="947737"/>
            <a:ext cx="4048124" cy="4962525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es-ES" spc="400" baseline="0"/>
            </a:lvl1pPr>
          </a:lstStyle>
          <a:p>
            <a:pPr rtl="0"/>
            <a:r>
              <a:rPr lang="es-ES"/>
              <a:t>Haga clic para agregar una foto</a:t>
            </a:r>
          </a:p>
        </p:txBody>
      </p:sp>
    </p:spTree>
    <p:extLst>
      <p:ext uri="{BB962C8B-B14F-4D97-AF65-F5344CB8AC3E}">
        <p14:creationId xmlns:p14="http://schemas.microsoft.com/office/powerpoint/2010/main" val="2127806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zamiento del producto">
    <p:bg>
      <p:bgPr>
        <a:solidFill>
          <a:schemeClr val="bg1">
            <a:alpha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78101351-79F8-4AD7-A22B-E7AFB1C69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274260"/>
            <a:ext cx="12192000" cy="2583739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</a:lstStyle>
          <a:p>
            <a:pPr algn="ctr" rtl="0"/>
            <a:endParaRPr lang="es-E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E09A49BC-8099-40DE-8210-5A1CBAA423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98928"/>
            <a:ext cx="10515600" cy="567872"/>
          </a:xfrm>
          <a:prstGeom prst="rect">
            <a:avLst/>
          </a:prstGeom>
        </p:spPr>
        <p:txBody>
          <a:bodyPr rtlCol="0"/>
          <a:lstStyle>
            <a:lvl1pPr algn="ctr">
              <a:defRPr lang="es-ES" sz="3200" cap="all" spc="200" baseline="0">
                <a:solidFill>
                  <a:schemeClr val="accent4"/>
                </a:solidFill>
              </a:defRPr>
            </a:lvl1pPr>
          </a:lstStyle>
          <a:p>
            <a:pPr rtl="0"/>
            <a:r>
              <a:rPr lang="es-ES"/>
              <a:t>Haga clic para agregar un título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45B7BBE6-4278-4E33-9044-72A2E0C0E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8564" y="1585733"/>
            <a:ext cx="2065188" cy="3995918"/>
          </a:xfrm>
          <a:prstGeom prst="rect">
            <a:avLst/>
          </a:prstGeom>
          <a:solidFill>
            <a:srgbClr val="3E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</a:lstStyle>
          <a:p>
            <a:pPr algn="ctr" rtl="0"/>
            <a:endParaRPr lang="es-ES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600E549E-0E7C-4599-B51C-97AA7E525C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832832" y="1585733"/>
            <a:ext cx="2065188" cy="3995918"/>
          </a:xfrm>
          <a:prstGeom prst="rect">
            <a:avLst/>
          </a:prstGeom>
          <a:solidFill>
            <a:srgbClr val="93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</a:lstStyle>
          <a:p>
            <a:pPr algn="ctr" rtl="0"/>
            <a:endParaRPr lang="es-ES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AF7C507F-AD4D-47B6-88C3-C1D0154FB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063405" y="1585733"/>
            <a:ext cx="2065188" cy="3995918"/>
          </a:xfrm>
          <a:prstGeom prst="rect">
            <a:avLst/>
          </a:prstGeom>
          <a:solidFill>
            <a:srgbClr val="6272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</a:lstStyle>
          <a:p>
            <a:pPr algn="ctr" rtl="0"/>
            <a:endParaRPr lang="es-ES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EA0266B1-BBD1-44C0-8D4C-4E651D320B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293980" y="1585733"/>
            <a:ext cx="2065188" cy="3995918"/>
          </a:xfrm>
          <a:prstGeom prst="rect">
            <a:avLst/>
          </a:prstGeom>
          <a:solidFill>
            <a:srgbClr val="BDA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</a:lstStyle>
          <a:p>
            <a:pPr algn="ctr" rtl="0"/>
            <a:endParaRPr lang="es-ES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D71BB1CE-E3FA-4E7F-A54B-3FB675098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511052" y="1585733"/>
            <a:ext cx="2065188" cy="3995918"/>
          </a:xfrm>
          <a:prstGeom prst="rect">
            <a:avLst/>
          </a:prstGeom>
          <a:solidFill>
            <a:srgbClr val="6851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</a:lstStyle>
          <a:p>
            <a:pPr algn="ctr" rtl="0"/>
            <a:endParaRPr lang="es-ES"/>
          </a:p>
        </p:txBody>
      </p:sp>
      <p:sp>
        <p:nvSpPr>
          <p:cNvPr id="23" name="Marcador de texto 22">
            <a:extLst>
              <a:ext uri="{FF2B5EF4-FFF2-40B4-BE49-F238E27FC236}">
                <a16:creationId xmlns:a16="http://schemas.microsoft.com/office/drawing/2014/main" id="{15D11F63-A3DB-4EB1-9148-6E8C6678D1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7843" y="2434147"/>
            <a:ext cx="1826631" cy="776287"/>
          </a:xfrm>
          <a:prstGeom prst="rect">
            <a:avLst/>
          </a:prstGeom>
        </p:spPr>
        <p:txBody>
          <a:bodyPr rtlCol="0" anchor="b"/>
          <a:lstStyle>
            <a:lvl1pPr marL="0" indent="0">
              <a:buNone/>
              <a:defRPr lang="es-ES" sz="2000" cap="all" normalizeH="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/>
              <a:t>Agregar texto</a:t>
            </a:r>
          </a:p>
        </p:txBody>
      </p:sp>
      <p:sp>
        <p:nvSpPr>
          <p:cNvPr id="29" name="Marcador de texto 22">
            <a:extLst>
              <a:ext uri="{FF2B5EF4-FFF2-40B4-BE49-F238E27FC236}">
                <a16:creationId xmlns:a16="http://schemas.microsoft.com/office/drawing/2014/main" id="{96E63495-7407-4360-95F6-82D0C68813B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7843" y="3267049"/>
            <a:ext cx="1826631" cy="1527689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lang="es-ES" sz="1400" spc="5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/>
              <a:t>Agregar texto</a:t>
            </a:r>
          </a:p>
        </p:txBody>
      </p:sp>
      <p:sp>
        <p:nvSpPr>
          <p:cNvPr id="32" name="Marcador de texto 22">
            <a:extLst>
              <a:ext uri="{FF2B5EF4-FFF2-40B4-BE49-F238E27FC236}">
                <a16:creationId xmlns:a16="http://schemas.microsoft.com/office/drawing/2014/main" id="{3A879552-0B9C-48EC-8D07-A24DB252D63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952111" y="2443870"/>
            <a:ext cx="1826631" cy="776287"/>
          </a:xfrm>
          <a:prstGeom prst="rect">
            <a:avLst/>
          </a:prstGeom>
        </p:spPr>
        <p:txBody>
          <a:bodyPr rtlCol="0" anchor="b"/>
          <a:lstStyle>
            <a:lvl1pPr marL="0" indent="0">
              <a:buNone/>
              <a:defRPr lang="es-ES" sz="2000" cap="all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/>
              <a:t>Agregar texto</a:t>
            </a:r>
          </a:p>
        </p:txBody>
      </p:sp>
      <p:sp>
        <p:nvSpPr>
          <p:cNvPr id="33" name="Marcador de texto 22">
            <a:extLst>
              <a:ext uri="{FF2B5EF4-FFF2-40B4-BE49-F238E27FC236}">
                <a16:creationId xmlns:a16="http://schemas.microsoft.com/office/drawing/2014/main" id="{8337BD60-5C54-4FEC-A9D6-5C29EB9479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952111" y="3276772"/>
            <a:ext cx="1826631" cy="1527689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lang="es-ES" sz="1400" spc="5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/>
              <a:t>Agregar texto</a:t>
            </a:r>
          </a:p>
        </p:txBody>
      </p:sp>
      <p:sp>
        <p:nvSpPr>
          <p:cNvPr id="34" name="Marcador de texto 22">
            <a:extLst>
              <a:ext uri="{FF2B5EF4-FFF2-40B4-BE49-F238E27FC236}">
                <a16:creationId xmlns:a16="http://schemas.microsoft.com/office/drawing/2014/main" id="{25F7073D-87C3-473A-9A04-748C3F68265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182684" y="2434147"/>
            <a:ext cx="1826631" cy="776287"/>
          </a:xfrm>
          <a:prstGeom prst="rect">
            <a:avLst/>
          </a:prstGeom>
        </p:spPr>
        <p:txBody>
          <a:bodyPr rtlCol="0" anchor="b"/>
          <a:lstStyle>
            <a:lvl1pPr marL="0" indent="0">
              <a:buNone/>
              <a:defRPr lang="es-ES" sz="2000" cap="all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/>
              <a:t>Agregar texto</a:t>
            </a:r>
          </a:p>
        </p:txBody>
      </p:sp>
      <p:sp>
        <p:nvSpPr>
          <p:cNvPr id="35" name="Marcador de texto 22">
            <a:extLst>
              <a:ext uri="{FF2B5EF4-FFF2-40B4-BE49-F238E27FC236}">
                <a16:creationId xmlns:a16="http://schemas.microsoft.com/office/drawing/2014/main" id="{5CB2BF3B-6E9D-4A28-A938-C9CC9E49648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82684" y="3267049"/>
            <a:ext cx="1826631" cy="1527689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lang="es-ES" sz="1400" spc="5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/>
              <a:t>Agregar texto</a:t>
            </a:r>
          </a:p>
        </p:txBody>
      </p:sp>
      <p:sp>
        <p:nvSpPr>
          <p:cNvPr id="36" name="Marcador de texto 22">
            <a:extLst>
              <a:ext uri="{FF2B5EF4-FFF2-40B4-BE49-F238E27FC236}">
                <a16:creationId xmlns:a16="http://schemas.microsoft.com/office/drawing/2014/main" id="{94E179CD-2F9C-44FA-813E-253ACC4A978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13259" y="2443870"/>
            <a:ext cx="1826631" cy="776287"/>
          </a:xfrm>
          <a:prstGeom prst="rect">
            <a:avLst/>
          </a:prstGeom>
        </p:spPr>
        <p:txBody>
          <a:bodyPr rtlCol="0" anchor="b"/>
          <a:lstStyle>
            <a:lvl1pPr marL="0" indent="0">
              <a:buNone/>
              <a:defRPr lang="es-ES" sz="2000" cap="all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/>
              <a:t>Agregar texto</a:t>
            </a:r>
          </a:p>
        </p:txBody>
      </p:sp>
      <p:sp>
        <p:nvSpPr>
          <p:cNvPr id="37" name="Marcador de texto 22">
            <a:extLst>
              <a:ext uri="{FF2B5EF4-FFF2-40B4-BE49-F238E27FC236}">
                <a16:creationId xmlns:a16="http://schemas.microsoft.com/office/drawing/2014/main" id="{34D58360-D7DD-4F33-A29E-5F4835C2DC5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413259" y="3276772"/>
            <a:ext cx="1826631" cy="1527689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lang="es-ES" sz="1400" spc="5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/>
              <a:t>Agregar texto</a:t>
            </a:r>
          </a:p>
        </p:txBody>
      </p:sp>
      <p:sp>
        <p:nvSpPr>
          <p:cNvPr id="38" name="Marcador de texto 22">
            <a:extLst>
              <a:ext uri="{FF2B5EF4-FFF2-40B4-BE49-F238E27FC236}">
                <a16:creationId xmlns:a16="http://schemas.microsoft.com/office/drawing/2014/main" id="{AA5A81E7-83B9-4A30-9A57-98FFF271606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30331" y="2434147"/>
            <a:ext cx="1826631" cy="776287"/>
          </a:xfrm>
          <a:prstGeom prst="rect">
            <a:avLst/>
          </a:prstGeom>
        </p:spPr>
        <p:txBody>
          <a:bodyPr rtlCol="0" anchor="b"/>
          <a:lstStyle>
            <a:lvl1pPr marL="0" indent="0">
              <a:buNone/>
              <a:defRPr lang="es-ES" sz="2000" cap="all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/>
              <a:t>Agregar texto</a:t>
            </a:r>
          </a:p>
        </p:txBody>
      </p:sp>
      <p:sp>
        <p:nvSpPr>
          <p:cNvPr id="39" name="Marcador de texto 22">
            <a:extLst>
              <a:ext uri="{FF2B5EF4-FFF2-40B4-BE49-F238E27FC236}">
                <a16:creationId xmlns:a16="http://schemas.microsoft.com/office/drawing/2014/main" id="{C45C6D3E-88B9-42D5-9A94-6D2B9CA3CDD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630331" y="3267049"/>
            <a:ext cx="1826631" cy="1527689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lang="es-ES" sz="1400" spc="5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/>
              <a:t>Agregar texto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843D60E-3024-42AA-9CF9-A44192AE7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20XX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182FBC6-68D1-4570-A549-C4A925FB8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TÍTULO DE LA PRESENTACIÓN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4E1DC1F-6117-4AB4-9BF1-878D4F820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F91729D4-A164-47A3-830D-E792BCE699E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74537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cala de tiemp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Conector recto 37">
            <a:extLst>
              <a:ext uri="{FF2B5EF4-FFF2-40B4-BE49-F238E27FC236}">
                <a16:creationId xmlns:a16="http://schemas.microsoft.com/office/drawing/2014/main" id="{78B9A4D3-8D91-4865-B422-5F60885A7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1592874" y="3684898"/>
            <a:ext cx="9006253" cy="0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:a16="http://schemas.microsoft.com/office/drawing/2014/main" id="{90ECDAF5-DEB9-4A0C-9165-6ED23184A3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98928"/>
            <a:ext cx="10515600" cy="565435"/>
          </a:xfrm>
          <a:prstGeom prst="rect">
            <a:avLst/>
          </a:prstGeom>
        </p:spPr>
        <p:txBody>
          <a:bodyPr rtlCol="0"/>
          <a:lstStyle>
            <a:lvl1pPr algn="ctr">
              <a:defRPr lang="es-ES" sz="3200" cap="all" spc="200" baseline="0">
                <a:solidFill>
                  <a:schemeClr val="accent4"/>
                </a:solidFill>
              </a:defRPr>
            </a:lvl1pPr>
          </a:lstStyle>
          <a:p>
            <a:pPr rtl="0"/>
            <a:r>
              <a:rPr lang="es-ES"/>
              <a:t>Haga clic para agregar un título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65FEA1AD-EC70-422F-BADD-FCA14BF9D4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28750" y="3520775"/>
            <a:ext cx="328246" cy="32824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</a:lstStyle>
          <a:p>
            <a:pPr algn="ctr" rtl="0"/>
            <a:endParaRPr lang="es-ES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1C84996E-63EA-4C88-816A-3AE158BB5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680314" y="3520775"/>
            <a:ext cx="328246" cy="3282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</a:lstStyle>
          <a:p>
            <a:pPr algn="ctr" rtl="0"/>
            <a:endParaRPr lang="es-ES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ECA09893-F9A1-4FA2-A462-C1C443EC3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31878" y="3520775"/>
            <a:ext cx="328246" cy="32824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</a:lstStyle>
          <a:p>
            <a:pPr algn="ctr" rtl="0"/>
            <a:endParaRPr lang="es-ES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829FBC17-744B-4367-90B4-20C9CDBD1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83442" y="3520775"/>
            <a:ext cx="328246" cy="32824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</a:lstStyle>
          <a:p>
            <a:pPr algn="ctr" rtl="0"/>
            <a:endParaRPr lang="es-ES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79FD6CCE-53EA-424C-A29B-35A77F782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435004" y="3520775"/>
            <a:ext cx="328246" cy="32824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</a:lstStyle>
          <a:p>
            <a:pPr algn="ctr" rtl="0"/>
            <a:endParaRPr lang="es-ES"/>
          </a:p>
        </p:txBody>
      </p: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A1ADC218-9303-4431-8BD2-4D5F9C19A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592873" y="2964383"/>
            <a:ext cx="0" cy="41571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4F724929-97F8-4988-BD69-D86CAA6950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096001" y="2964383"/>
            <a:ext cx="0" cy="415716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F80FEF08-1FB7-46B4-AB6B-D672A96A71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0599127" y="2964383"/>
            <a:ext cx="0" cy="415716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Marcador de texto 22">
            <a:extLst>
              <a:ext uri="{FF2B5EF4-FFF2-40B4-BE49-F238E27FC236}">
                <a16:creationId xmlns:a16="http://schemas.microsoft.com/office/drawing/2014/main" id="{8BA510CE-108D-434A-9BE7-BE671217523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5172" y="1627860"/>
            <a:ext cx="2251564" cy="498496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lang="es-ES" sz="1800" cap="all" baseline="0">
                <a:solidFill>
                  <a:schemeClr val="tx2"/>
                </a:solidFill>
                <a:latin typeface="Segoe UI" panose="020B0502040204020203" pitchFamily="34" charset="0"/>
              </a:defRPr>
            </a:lvl1pPr>
          </a:lstStyle>
          <a:p>
            <a:pPr lvl="0" rtl="0"/>
            <a:r>
              <a:rPr lang="es-ES"/>
              <a:t>Agregar texto</a:t>
            </a:r>
          </a:p>
        </p:txBody>
      </p:sp>
      <p:sp>
        <p:nvSpPr>
          <p:cNvPr id="28" name="Marcador de texto 22">
            <a:extLst>
              <a:ext uri="{FF2B5EF4-FFF2-40B4-BE49-F238E27FC236}">
                <a16:creationId xmlns:a16="http://schemas.microsoft.com/office/drawing/2014/main" id="{00414708-82D0-44BF-8CBD-2D165A38561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5172" y="2135346"/>
            <a:ext cx="2251564" cy="812407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lang="es-ES" sz="1400" spc="50" baseline="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es-ES"/>
              <a:t>Agregar texto</a:t>
            </a:r>
          </a:p>
        </p:txBody>
      </p:sp>
      <p:sp>
        <p:nvSpPr>
          <p:cNvPr id="29" name="Marcador de texto 22">
            <a:extLst>
              <a:ext uri="{FF2B5EF4-FFF2-40B4-BE49-F238E27FC236}">
                <a16:creationId xmlns:a16="http://schemas.microsoft.com/office/drawing/2014/main" id="{272F07D4-1C66-4FA2-8361-FC6267F177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70216" y="1637385"/>
            <a:ext cx="2251564" cy="498496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lang="es-ES" sz="1800" cap="all" baseline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pPr lvl="0" rtl="0"/>
            <a:r>
              <a:rPr lang="es-ES"/>
              <a:t>Agregar texto</a:t>
            </a:r>
          </a:p>
        </p:txBody>
      </p:sp>
      <p:sp>
        <p:nvSpPr>
          <p:cNvPr id="30" name="Marcador de texto 22">
            <a:extLst>
              <a:ext uri="{FF2B5EF4-FFF2-40B4-BE49-F238E27FC236}">
                <a16:creationId xmlns:a16="http://schemas.microsoft.com/office/drawing/2014/main" id="{432C0CF3-19F3-4C10-9EEC-BA5E5F3FD22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970216" y="2144871"/>
            <a:ext cx="2251564" cy="812407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lang="es-ES" sz="1400" spc="50" baseline="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 rtl="0"/>
            <a:r>
              <a:rPr lang="es-ES"/>
              <a:t>Agregar texto</a:t>
            </a:r>
          </a:p>
        </p:txBody>
      </p:sp>
      <p:sp>
        <p:nvSpPr>
          <p:cNvPr id="31" name="Marcador de texto 22">
            <a:extLst>
              <a:ext uri="{FF2B5EF4-FFF2-40B4-BE49-F238E27FC236}">
                <a16:creationId xmlns:a16="http://schemas.microsoft.com/office/drawing/2014/main" id="{4A3A0AFC-7EB9-4059-8C59-C42379BA923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73340" y="1637385"/>
            <a:ext cx="2251564" cy="498496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lang="es-ES" sz="1800" cap="all" baseline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pPr lvl="0" rtl="0"/>
            <a:r>
              <a:rPr lang="es-ES"/>
              <a:t>Agregar texto</a:t>
            </a:r>
          </a:p>
        </p:txBody>
      </p:sp>
      <p:sp>
        <p:nvSpPr>
          <p:cNvPr id="32" name="Marcador de texto 22">
            <a:extLst>
              <a:ext uri="{FF2B5EF4-FFF2-40B4-BE49-F238E27FC236}">
                <a16:creationId xmlns:a16="http://schemas.microsoft.com/office/drawing/2014/main" id="{417F27A8-21AF-48E6-8A67-65C9920A307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73340" y="2144871"/>
            <a:ext cx="2251564" cy="812407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lang="es-ES" sz="1400" spc="50" baseline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 rtl="0"/>
            <a:r>
              <a:rPr lang="es-ES"/>
              <a:t>Agregar texto</a:t>
            </a:r>
          </a:p>
        </p:txBody>
      </p:sp>
      <p:sp>
        <p:nvSpPr>
          <p:cNvPr id="33" name="Marcador de texto 22">
            <a:extLst>
              <a:ext uri="{FF2B5EF4-FFF2-40B4-BE49-F238E27FC236}">
                <a16:creationId xmlns:a16="http://schemas.microsoft.com/office/drawing/2014/main" id="{F26C8D2A-15B8-4AB1-83F7-74DB0A35CC7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716736" y="4400252"/>
            <a:ext cx="2251562" cy="498496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lang="es-ES" sz="1800" cap="all" baseline="0">
                <a:solidFill>
                  <a:schemeClr val="accent2"/>
                </a:solidFill>
                <a:latin typeface="Segoe UI" panose="020B0502040204020203" pitchFamily="34" charset="0"/>
              </a:defRPr>
            </a:lvl1pPr>
          </a:lstStyle>
          <a:p>
            <a:pPr lvl="0" rtl="0"/>
            <a:r>
              <a:rPr lang="es-ES"/>
              <a:t>Agregar texto</a:t>
            </a:r>
          </a:p>
        </p:txBody>
      </p:sp>
      <p:sp>
        <p:nvSpPr>
          <p:cNvPr id="34" name="Marcador de texto 22">
            <a:extLst>
              <a:ext uri="{FF2B5EF4-FFF2-40B4-BE49-F238E27FC236}">
                <a16:creationId xmlns:a16="http://schemas.microsoft.com/office/drawing/2014/main" id="{07311D06-DEA1-4811-AC58-E3B935DC5A8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16736" y="4917263"/>
            <a:ext cx="2251562" cy="795563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lang="es-ES" sz="1400" spc="50" baseline="0">
                <a:solidFill>
                  <a:schemeClr val="accent2"/>
                </a:solidFill>
              </a:defRPr>
            </a:lvl1pPr>
          </a:lstStyle>
          <a:p>
            <a:pPr lvl="0" rtl="0"/>
            <a:r>
              <a:rPr lang="es-ES"/>
              <a:t>Agregar texto</a:t>
            </a:r>
          </a:p>
        </p:txBody>
      </p:sp>
      <p:sp>
        <p:nvSpPr>
          <p:cNvPr id="35" name="Marcador de texto 22">
            <a:extLst>
              <a:ext uri="{FF2B5EF4-FFF2-40B4-BE49-F238E27FC236}">
                <a16:creationId xmlns:a16="http://schemas.microsoft.com/office/drawing/2014/main" id="{23AC1CF6-E394-4A35-A634-F187E005A4F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221784" y="4400252"/>
            <a:ext cx="2251562" cy="498496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lang="es-ES" sz="1800" cap="all" baseline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pPr lvl="0" rtl="0"/>
            <a:r>
              <a:rPr lang="es-ES"/>
              <a:t>Agregar texto</a:t>
            </a:r>
          </a:p>
        </p:txBody>
      </p:sp>
      <p:sp>
        <p:nvSpPr>
          <p:cNvPr id="36" name="Marcador de texto 22">
            <a:extLst>
              <a:ext uri="{FF2B5EF4-FFF2-40B4-BE49-F238E27FC236}">
                <a16:creationId xmlns:a16="http://schemas.microsoft.com/office/drawing/2014/main" id="{9F72BEB0-9B11-4205-B9FC-10E5201C813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221784" y="4917263"/>
            <a:ext cx="2251562" cy="795563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lang="es-ES" sz="1400" spc="50" baseline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 rtl="0"/>
            <a:r>
              <a:rPr lang="es-ES"/>
              <a:t>Agregar texto</a:t>
            </a:r>
          </a:p>
        </p:txBody>
      </p:sp>
      <p:cxnSp>
        <p:nvCxnSpPr>
          <p:cNvPr id="51" name="Conector recto 50">
            <a:extLst>
              <a:ext uri="{FF2B5EF4-FFF2-40B4-BE49-F238E27FC236}">
                <a16:creationId xmlns:a16="http://schemas.microsoft.com/office/drawing/2014/main" id="{0E574CD7-C8A6-4F56-81B4-F72FB22E0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844715" y="3977431"/>
            <a:ext cx="0" cy="41571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cto 52">
            <a:extLst>
              <a:ext uri="{FF2B5EF4-FFF2-40B4-BE49-F238E27FC236}">
                <a16:creationId xmlns:a16="http://schemas.microsoft.com/office/drawing/2014/main" id="{50FC7994-2504-4FF9-81F5-24405FEF0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347565" y="3977431"/>
            <a:ext cx="0" cy="41571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C4F63B8-F105-4AC4-889E-C12790C8E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20XX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C3AAE30-8A46-485A-BD2B-6ADB18563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TÍTULO DE LA PRESENTACIÓN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9159F9D-CDA1-4B51-B521-C243219B8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F91729D4-A164-47A3-830D-E792BCE699E4}" type="slidenum">
              <a:rPr lang="es-ES" smtClean="0"/>
              <a:pPr rtl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78376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de la column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3648F598-64F2-429E-B3E0-FC31DC90A0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49956"/>
            <a:ext cx="10515600" cy="726137"/>
          </a:xfrm>
          <a:prstGeom prst="rect">
            <a:avLst/>
          </a:prstGeom>
        </p:spPr>
        <p:txBody>
          <a:bodyPr rtlCol="0" anchor="ctr"/>
          <a:lstStyle>
            <a:lvl1pPr algn="r">
              <a:defRPr lang="es-ES" sz="3200" cap="all" spc="200" baseline="0">
                <a:solidFill>
                  <a:schemeClr val="accent4"/>
                </a:solidFill>
              </a:defRPr>
            </a:lvl1pPr>
          </a:lstStyle>
          <a:p>
            <a:pPr rtl="0"/>
            <a:r>
              <a:rPr lang="es-ES"/>
              <a:t>Haga clic para agregar un título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B7B9DAAC-E781-43E6-913C-893B8D675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530240"/>
            <a:ext cx="12192001" cy="889369"/>
          </a:xfrm>
          <a:prstGeom prst="rect">
            <a:avLst/>
          </a:prstGeom>
          <a:solidFill>
            <a:schemeClr val="accent6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</a:lstStyle>
          <a:p>
            <a:pPr algn="ctr" rtl="0"/>
            <a:endParaRPr lang="es-ES"/>
          </a:p>
        </p:txBody>
      </p:sp>
      <p:sp>
        <p:nvSpPr>
          <p:cNvPr id="9" name="Marcador de texto 14">
            <a:extLst>
              <a:ext uri="{FF2B5EF4-FFF2-40B4-BE49-F238E27FC236}">
                <a16:creationId xmlns:a16="http://schemas.microsoft.com/office/drawing/2014/main" id="{1C78864A-44CD-4C12-B023-C16330014B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77759" y="2063838"/>
            <a:ext cx="4626764" cy="42236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l">
              <a:buNone/>
              <a:defRPr lang="es-ES" sz="2000" b="0" i="0" spc="200" baseline="0">
                <a:solidFill>
                  <a:schemeClr val="accent5"/>
                </a:solidFill>
              </a:defRPr>
            </a:lvl1pPr>
          </a:lstStyle>
          <a:p>
            <a:pPr lvl="0" rtl="0"/>
            <a:r>
              <a:rPr lang="es-ES"/>
              <a:t>Haga clic para agregar un subtítulo aquí </a:t>
            </a:r>
          </a:p>
        </p:txBody>
      </p:sp>
      <p:sp>
        <p:nvSpPr>
          <p:cNvPr id="11" name="Marcador de texto 17">
            <a:extLst>
              <a:ext uri="{FF2B5EF4-FFF2-40B4-BE49-F238E27FC236}">
                <a16:creationId xmlns:a16="http://schemas.microsoft.com/office/drawing/2014/main" id="{6D9CE0F4-78C6-4BD6-9C58-FDFC16FF09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77551" y="2486203"/>
            <a:ext cx="4626293" cy="3325723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egoe UI Light" panose="020B0502040204020203" pitchFamily="34" charset="0"/>
              <a:buNone/>
              <a:defRPr lang="es-ES" sz="1400" spc="50" baseline="0"/>
            </a:lvl1pPr>
          </a:lstStyle>
          <a:p>
            <a:pPr lvl="0" rtl="0"/>
            <a:r>
              <a:rPr lang="es-ES"/>
              <a:t>Haga clic para agregar texto</a:t>
            </a:r>
          </a:p>
        </p:txBody>
      </p:sp>
      <p:sp>
        <p:nvSpPr>
          <p:cNvPr id="10" name="Marcador de texto 14">
            <a:extLst>
              <a:ext uri="{FF2B5EF4-FFF2-40B4-BE49-F238E27FC236}">
                <a16:creationId xmlns:a16="http://schemas.microsoft.com/office/drawing/2014/main" id="{B499BD94-B24B-4B23-9B87-81DF413EA4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51708" y="2063837"/>
            <a:ext cx="4626763" cy="42236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l">
              <a:buNone/>
              <a:defRPr lang="es-ES" sz="2000" b="0" i="0" spc="200" baseline="0">
                <a:solidFill>
                  <a:schemeClr val="accent5"/>
                </a:solidFill>
              </a:defRPr>
            </a:lvl1pPr>
          </a:lstStyle>
          <a:p>
            <a:pPr lvl="0" rtl="0"/>
            <a:r>
              <a:rPr lang="es-ES"/>
              <a:t>Haga clic para agregar un subtítulo aquí </a:t>
            </a:r>
          </a:p>
        </p:txBody>
      </p:sp>
      <p:sp>
        <p:nvSpPr>
          <p:cNvPr id="12" name="Marcador de texto 17">
            <a:extLst>
              <a:ext uri="{FF2B5EF4-FFF2-40B4-BE49-F238E27FC236}">
                <a16:creationId xmlns:a16="http://schemas.microsoft.com/office/drawing/2014/main" id="{6BC5A941-8EB4-4D4B-9671-6B8FA6447A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52188" y="2486202"/>
            <a:ext cx="4626293" cy="3325723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egoe UI Light" panose="020B0502040204020203" pitchFamily="34" charset="0"/>
              <a:buNone/>
              <a:defRPr lang="es-ES" sz="1400" spc="50" baseline="0"/>
            </a:lvl1pPr>
          </a:lstStyle>
          <a:p>
            <a:pPr lvl="0" rtl="0"/>
            <a:r>
              <a:rPr lang="es-ES"/>
              <a:t>Haga clic para agregar texto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4E3392-5868-4F6C-BFCC-ECCB66A3B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ED975EE-261C-47D3-A9E5-7401C706A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TÍTULO DE LA PRESENTACIÓN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727BB3A-38A2-4A8E-88C2-55FAE758D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F91729D4-A164-47A3-830D-E792BCE699E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91792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de la 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B3E9C-104B-4460-A48D-0C2C5329B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40431"/>
            <a:ext cx="10515600" cy="726137"/>
          </a:xfrm>
          <a:prstGeom prst="rect">
            <a:avLst/>
          </a:prstGeom>
        </p:spPr>
        <p:txBody>
          <a:bodyPr rtlCol="0" anchor="ctr"/>
          <a:lstStyle>
            <a:lvl1pPr algn="r">
              <a:defRPr lang="es-ES" sz="3200" cap="all" spc="200" baseline="0">
                <a:solidFill>
                  <a:schemeClr val="accent4"/>
                </a:solidFill>
              </a:defRPr>
            </a:lvl1pPr>
          </a:lstStyle>
          <a:p>
            <a:pPr rtl="0"/>
            <a:r>
              <a:rPr lang="es-ES"/>
              <a:t>Haga clic para agregar un título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716DDC2F-7D33-44CF-9D9F-B342720BB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530240"/>
            <a:ext cx="12192000" cy="889369"/>
          </a:xfrm>
          <a:prstGeom prst="rect">
            <a:avLst/>
          </a:prstGeom>
          <a:solidFill>
            <a:schemeClr val="accent6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</a:lstStyle>
          <a:p>
            <a:pPr algn="ctr" rtl="0"/>
            <a:endParaRPr lang="es-ES"/>
          </a:p>
        </p:txBody>
      </p:sp>
      <p:sp>
        <p:nvSpPr>
          <p:cNvPr id="12" name="Marcador de texto 14">
            <a:extLst>
              <a:ext uri="{FF2B5EF4-FFF2-40B4-BE49-F238E27FC236}">
                <a16:creationId xmlns:a16="http://schemas.microsoft.com/office/drawing/2014/main" id="{9A8189FC-92D4-447F-BE75-86F13BA33B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3140" y="2063838"/>
            <a:ext cx="3515704" cy="422365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 algn="l">
              <a:buNone/>
              <a:defRPr lang="es-ES" sz="2000" b="0" i="0" spc="200" baseline="0">
                <a:solidFill>
                  <a:schemeClr val="accent5"/>
                </a:solidFill>
              </a:defRPr>
            </a:lvl1pPr>
          </a:lstStyle>
          <a:p>
            <a:pPr lvl="0" rtl="0"/>
            <a:r>
              <a:rPr lang="es-ES"/>
              <a:t>Haga clic para agregar un subtítulo aquí </a:t>
            </a:r>
          </a:p>
        </p:txBody>
      </p:sp>
      <p:sp>
        <p:nvSpPr>
          <p:cNvPr id="14" name="Marcador de texto 17">
            <a:extLst>
              <a:ext uri="{FF2B5EF4-FFF2-40B4-BE49-F238E27FC236}">
                <a16:creationId xmlns:a16="http://schemas.microsoft.com/office/drawing/2014/main" id="{4FDAEC9F-05AF-4D5D-AD2C-537FF767ED6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2932" y="2523933"/>
            <a:ext cx="3515346" cy="3325723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egoe UI Light" panose="020B0502040204020203" pitchFamily="34" charset="0"/>
              <a:buNone/>
              <a:defRPr lang="es-ES" sz="1400" spc="50" baseline="0"/>
            </a:lvl1pPr>
          </a:lstStyle>
          <a:p>
            <a:pPr lvl="0" rtl="0"/>
            <a:r>
              <a:rPr lang="es-ES"/>
              <a:t>Haga clic para agregar texto</a:t>
            </a:r>
          </a:p>
        </p:txBody>
      </p:sp>
      <p:sp>
        <p:nvSpPr>
          <p:cNvPr id="22" name="Marcador de texto 14">
            <a:extLst>
              <a:ext uri="{FF2B5EF4-FFF2-40B4-BE49-F238E27FC236}">
                <a16:creationId xmlns:a16="http://schemas.microsoft.com/office/drawing/2014/main" id="{2492CECA-D20C-47AF-A75A-44DFDE74D82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29790" y="2063838"/>
            <a:ext cx="3515704" cy="422365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 algn="l">
              <a:buNone/>
              <a:defRPr lang="es-ES" sz="2000" b="0" i="0" spc="200" baseline="0">
                <a:solidFill>
                  <a:schemeClr val="accent5"/>
                </a:solidFill>
              </a:defRPr>
            </a:lvl1pPr>
          </a:lstStyle>
          <a:p>
            <a:pPr lvl="0" rtl="0"/>
            <a:r>
              <a:rPr lang="es-ES"/>
              <a:t>Haga clic para agregar un subtítulo aquí </a:t>
            </a:r>
          </a:p>
        </p:txBody>
      </p:sp>
      <p:sp>
        <p:nvSpPr>
          <p:cNvPr id="23" name="Marcador de texto 17">
            <a:extLst>
              <a:ext uri="{FF2B5EF4-FFF2-40B4-BE49-F238E27FC236}">
                <a16:creationId xmlns:a16="http://schemas.microsoft.com/office/drawing/2014/main" id="{EEF915A4-555A-4718-876D-625A85FAB0C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29582" y="2523933"/>
            <a:ext cx="3515346" cy="3325723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egoe UI Light" panose="020B0502040204020203" pitchFamily="34" charset="0"/>
              <a:buNone/>
              <a:defRPr lang="es-ES" sz="1400" spc="50" baseline="0"/>
            </a:lvl1pPr>
          </a:lstStyle>
          <a:p>
            <a:pPr lvl="0" rtl="0"/>
            <a:r>
              <a:rPr lang="es-ES"/>
              <a:t>Haga clic para agregar texto</a:t>
            </a:r>
          </a:p>
        </p:txBody>
      </p:sp>
      <p:sp>
        <p:nvSpPr>
          <p:cNvPr id="26" name="Marcador de texto 14">
            <a:extLst>
              <a:ext uri="{FF2B5EF4-FFF2-40B4-BE49-F238E27FC236}">
                <a16:creationId xmlns:a16="http://schemas.microsoft.com/office/drawing/2014/main" id="{7458D237-AB82-4392-B182-AAF3694FDB1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75874" y="2063838"/>
            <a:ext cx="3515704" cy="422365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 algn="l">
              <a:buNone/>
              <a:defRPr lang="es-ES" sz="2000" b="0" i="0" spc="200" baseline="0">
                <a:solidFill>
                  <a:schemeClr val="accent5"/>
                </a:solidFill>
              </a:defRPr>
            </a:lvl1pPr>
          </a:lstStyle>
          <a:p>
            <a:pPr lvl="0" rtl="0"/>
            <a:r>
              <a:rPr lang="es-ES"/>
              <a:t>Haga clic para agregar un subtítulo aquí </a:t>
            </a:r>
          </a:p>
        </p:txBody>
      </p:sp>
      <p:sp>
        <p:nvSpPr>
          <p:cNvPr id="27" name="Marcador de texto 17">
            <a:extLst>
              <a:ext uri="{FF2B5EF4-FFF2-40B4-BE49-F238E27FC236}">
                <a16:creationId xmlns:a16="http://schemas.microsoft.com/office/drawing/2014/main" id="{AAA9CCE2-427A-46C0-A79B-0D01E8888EE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75666" y="2523933"/>
            <a:ext cx="3515346" cy="3325723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egoe UI Light" panose="020B0502040204020203" pitchFamily="34" charset="0"/>
              <a:buNone/>
              <a:defRPr lang="es-ES" sz="1400" spc="50" baseline="0"/>
            </a:lvl1pPr>
          </a:lstStyle>
          <a:p>
            <a:pPr lvl="0" rtl="0"/>
            <a:r>
              <a:rPr lang="es-ES"/>
              <a:t>Haga clic para agregar texto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35A30FE-146C-418D-B68F-9EBB829D0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6BCBBE8-05C6-4946-80F5-DE319A6FC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TÍTULO DE LA PRESENTACIÓN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2839E0-080F-4A5D-99FB-FD1917E7F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F91729D4-A164-47A3-830D-E792BCE699E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7888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u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2C65D0-3E91-45C0-BC6C-CC7BFE58B0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74800" y="3429000"/>
            <a:ext cx="3097320" cy="978408"/>
          </a:xfrm>
          <a:prstGeom prst="rect">
            <a:avLst/>
          </a:prstGeom>
        </p:spPr>
        <p:txBody>
          <a:bodyPr rtlCol="0" anchor="ctr"/>
          <a:lstStyle>
            <a:lvl1pPr algn="l">
              <a:defRPr lang="es-ES" sz="3200" cap="all" spc="200" baseline="0">
                <a:solidFill>
                  <a:schemeClr val="accent4"/>
                </a:solidFill>
              </a:defRPr>
            </a:lvl1pPr>
          </a:lstStyle>
          <a:p>
            <a:pPr rtl="0"/>
            <a:r>
              <a:rPr lang="es-ES"/>
              <a:t>Haga clic para agregar un título</a:t>
            </a:r>
          </a:p>
        </p:txBody>
      </p:sp>
      <p:sp>
        <p:nvSpPr>
          <p:cNvPr id="6" name="Marcador de posición de imagen 5">
            <a:extLst>
              <a:ext uri="{FF2B5EF4-FFF2-40B4-BE49-F238E27FC236}">
                <a16:creationId xmlns:a16="http://schemas.microsoft.com/office/drawing/2014/main" id="{09651A5D-2C86-4900-A248-8559E39BDAC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205105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es-ES" spc="400" baseline="0"/>
            </a:lvl1pPr>
          </a:lstStyle>
          <a:p>
            <a:pPr rtl="0"/>
            <a:r>
              <a:rPr lang="es-ES"/>
              <a:t>Haga clic para agregar una foto</a:t>
            </a:r>
          </a:p>
        </p:txBody>
      </p:sp>
      <p:sp>
        <p:nvSpPr>
          <p:cNvPr id="9" name="Marcador de texto 11">
            <a:extLst>
              <a:ext uri="{FF2B5EF4-FFF2-40B4-BE49-F238E27FC236}">
                <a16:creationId xmlns:a16="http://schemas.microsoft.com/office/drawing/2014/main" id="{D5F84479-AB5A-4587-BAAF-A05E52224B4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5700" y="2854660"/>
            <a:ext cx="4749800" cy="2129971"/>
          </a:xfrm>
          <a:prstGeom prst="rect">
            <a:avLst/>
          </a:prstGeom>
        </p:spPr>
        <p:txBody>
          <a:bodyPr rtlCol="0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lang="es-ES" sz="1400" cap="none" spc="50" baseline="0">
                <a:latin typeface="+mn-lt"/>
              </a:defRPr>
            </a:lvl1pPr>
          </a:lstStyle>
          <a:p>
            <a:pPr lvl="0" rtl="0"/>
            <a:r>
              <a:rPr lang="es-ES"/>
              <a:t>Haga clic para agregar texto</a:t>
            </a:r>
          </a:p>
        </p:txBody>
      </p:sp>
      <p:sp>
        <p:nvSpPr>
          <p:cNvPr id="7" name="Marcador de posición de imagen 5">
            <a:extLst>
              <a:ext uri="{FF2B5EF4-FFF2-40B4-BE49-F238E27FC236}">
                <a16:creationId xmlns:a16="http://schemas.microsoft.com/office/drawing/2014/main" id="{3D8D3253-3A08-4F2F-B6B3-607BBC6B33D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5788241"/>
            <a:ext cx="12192000" cy="106976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es-ES" spc="400" baseline="0"/>
            </a:lvl1pPr>
          </a:lstStyle>
          <a:p>
            <a:pPr rtl="0"/>
            <a:r>
              <a:rPr lang="es-ES"/>
              <a:t>Haga clic para agregar una foto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2B75CEA-DDFB-4C62-B83F-6A0B86FA7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lang="es-E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es-ES"/>
              <a:t>20XX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D425E30-50C5-42DD-911D-36C0E732E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lang="es-E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es-ES"/>
              <a:t>TÍTULO DE LA PRESENTACIÓN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E88C855-986C-4539-81CE-5421C8EB7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lang="es-E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fld id="{F91729D4-A164-47A3-830D-E792BCE699E4}" type="slidenum">
              <a:rPr lang="es-ES" smtClean="0"/>
              <a:pPr rtl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72393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18F63EB3-EB79-4150-A7A5-F675662724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237" y="1096375"/>
            <a:ext cx="4045527" cy="1590790"/>
          </a:xfrm>
          <a:prstGeom prst="rect">
            <a:avLst/>
          </a:prstGeom>
        </p:spPr>
        <p:txBody>
          <a:bodyPr rtlCol="0" anchor="b"/>
          <a:lstStyle>
            <a:lvl1pPr>
              <a:defRPr lang="es-ES" sz="3200" cap="all" spc="200" baseline="0">
                <a:solidFill>
                  <a:schemeClr val="accent4"/>
                </a:solidFill>
              </a:defRPr>
            </a:lvl1pPr>
          </a:lstStyle>
          <a:p>
            <a:pPr rtl="0"/>
            <a:r>
              <a:rPr lang="es-ES"/>
              <a:t>Haga clic para agregar un título</a:t>
            </a:r>
          </a:p>
        </p:txBody>
      </p:sp>
      <p:sp>
        <p:nvSpPr>
          <p:cNvPr id="6" name="Marcador de posición de imagen 5">
            <a:extLst>
              <a:ext uri="{FF2B5EF4-FFF2-40B4-BE49-F238E27FC236}">
                <a16:creationId xmlns:a16="http://schemas.microsoft.com/office/drawing/2014/main" id="{289D0B50-E879-41B9-9B1B-EBB40605D1B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951274"/>
            <a:ext cx="2743201" cy="4747564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es-ES" spc="400" baseline="0"/>
            </a:lvl1pPr>
          </a:lstStyle>
          <a:p>
            <a:pPr rtl="0"/>
            <a:r>
              <a:rPr lang="es-ES"/>
              <a:t>Haga clic para agregar una foto</a:t>
            </a:r>
          </a:p>
        </p:txBody>
      </p:sp>
      <p:sp>
        <p:nvSpPr>
          <p:cNvPr id="8" name="Marcador de texto 8">
            <a:extLst>
              <a:ext uri="{FF2B5EF4-FFF2-40B4-BE49-F238E27FC236}">
                <a16:creationId xmlns:a16="http://schemas.microsoft.com/office/drawing/2014/main" id="{EB4D3EE7-1F3B-4AAB-A04D-3162C35A1A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07354" y="2910720"/>
            <a:ext cx="4011410" cy="2061261"/>
          </a:xfrm>
          <a:prstGeom prst="rect">
            <a:avLst/>
          </a:prstGeom>
        </p:spPr>
        <p:txBody>
          <a:bodyPr rtlCol="0" anchor="t"/>
          <a:lstStyle>
            <a:lvl1pPr marL="0" indent="0">
              <a:lnSpc>
                <a:spcPct val="200000"/>
              </a:lnSpc>
              <a:spcBef>
                <a:spcPts val="0"/>
              </a:spcBef>
              <a:buFont typeface="Segoe UI Light" panose="020B0502040204020203" pitchFamily="34" charset="0"/>
              <a:buNone/>
              <a:defRPr lang="es-ES" sz="2000" b="0" i="0" spc="200" baseline="0">
                <a:solidFill>
                  <a:schemeClr val="accent4"/>
                </a:solidFill>
              </a:defRPr>
            </a:lvl1pPr>
          </a:lstStyle>
          <a:p>
            <a:pPr lvl="0" rtl="0"/>
            <a:r>
              <a:rPr lang="es-ES"/>
              <a:t>Haga clic para agregar un nombre</a:t>
            </a:r>
          </a:p>
        </p:txBody>
      </p:sp>
      <p:sp>
        <p:nvSpPr>
          <p:cNvPr id="9" name="Marcador de posición de imagen 5">
            <a:extLst>
              <a:ext uri="{FF2B5EF4-FFF2-40B4-BE49-F238E27FC236}">
                <a16:creationId xmlns:a16="http://schemas.microsoft.com/office/drawing/2014/main" id="{2A57A12F-74B8-4CBC-816C-F2AC890D1B9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448800" y="951274"/>
            <a:ext cx="2743200" cy="4747564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es-ES" spc="400" baseline="0"/>
            </a:lvl1pPr>
          </a:lstStyle>
          <a:p>
            <a:pPr rtl="0"/>
            <a:r>
              <a:rPr lang="es-ES"/>
              <a:t>Haga clic para agregar una foto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A19A048-F803-428B-9A66-6DE56F4DE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20XX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B42CDA7-93A6-45DB-9062-E70E51ACB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TÍTULO DE LA PRESENTACIÓN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1F08F63-561A-455E-8ED8-20CCE58E7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F91729D4-A164-47A3-830D-E792BCE699E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9593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44C813-EE84-4C00-BDF7-2FD444FA42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01580" y="942423"/>
            <a:ext cx="4694420" cy="1124392"/>
          </a:xfrm>
          <a:prstGeom prst="rect">
            <a:avLst/>
          </a:prstGeom>
        </p:spPr>
        <p:txBody>
          <a:bodyPr rtlCol="0" anchor="b"/>
          <a:lstStyle>
            <a:lvl1pPr>
              <a:defRPr lang="es-ES" sz="3200" cap="all" spc="200" baseline="0">
                <a:solidFill>
                  <a:schemeClr val="accent4"/>
                </a:solidFill>
              </a:defRPr>
            </a:lvl1pPr>
          </a:lstStyle>
          <a:p>
            <a:pPr rtl="0"/>
            <a:r>
              <a:rPr lang="es-ES"/>
              <a:t>HAGA CLIC para agregar un título</a:t>
            </a:r>
          </a:p>
        </p:txBody>
      </p:sp>
      <p:sp>
        <p:nvSpPr>
          <p:cNvPr id="9" name="Marcador de texto 11">
            <a:extLst>
              <a:ext uri="{FF2B5EF4-FFF2-40B4-BE49-F238E27FC236}">
                <a16:creationId xmlns:a16="http://schemas.microsoft.com/office/drawing/2014/main" id="{41FB44AB-9520-4C96-A83D-2FABD15CBE7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10587" y="2329867"/>
            <a:ext cx="4058872" cy="3156533"/>
          </a:xfrm>
          <a:prstGeom prst="rect">
            <a:avLst/>
          </a:prstGeom>
        </p:spPr>
        <p:txBody>
          <a:bodyPr rtlCol="0"/>
          <a:lstStyle>
            <a:lvl1pPr marL="0" indent="0" algn="l">
              <a:lnSpc>
                <a:spcPct val="200000"/>
              </a:lnSpc>
              <a:spcBef>
                <a:spcPts val="0"/>
              </a:spcBef>
              <a:buFont typeface="Segoe UI Light" panose="020B0502040204020203" pitchFamily="34" charset="0"/>
              <a:buNone/>
              <a:defRPr lang="es-ES" sz="2000" cap="none" spc="50" baseline="0">
                <a:solidFill>
                  <a:schemeClr val="accent4"/>
                </a:solidFill>
                <a:latin typeface="+mn-lt"/>
              </a:defRPr>
            </a:lvl1pPr>
          </a:lstStyle>
          <a:p>
            <a:pPr lvl="0" rtl="0"/>
            <a:r>
              <a:rPr lang="es-ES"/>
              <a:t>Haga clic para agregar texto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A6B1A04-4BA1-4FCF-B19E-6A052911C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9DD33EA-800C-403C-867B-B4178A7C3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TÍTULO DE LA PRESENTACIÓN</a:t>
            </a:r>
          </a:p>
        </p:txBody>
      </p:sp>
      <p:sp>
        <p:nvSpPr>
          <p:cNvPr id="7" name="Marcador de posición de imagen 2">
            <a:extLst>
              <a:ext uri="{FF2B5EF4-FFF2-40B4-BE49-F238E27FC236}">
                <a16:creationId xmlns:a16="http://schemas.microsoft.com/office/drawing/2014/main" id="{0285C91D-2914-4BB9-A857-7DFA168C761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183361" y="0"/>
            <a:ext cx="3598052" cy="3258105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es-ES" spc="400" baseline="0"/>
            </a:lvl1pPr>
          </a:lstStyle>
          <a:p>
            <a:pPr rtl="0"/>
            <a:r>
              <a:rPr lang="es-ES"/>
              <a:t>Haga clic para agregar una foto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6896BB5-7888-43CA-A76C-BF7DE06DF2B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83361" y="3599895"/>
            <a:ext cx="3598052" cy="3258105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es-ES" spc="400" baseline="0"/>
            </a:lvl1pPr>
          </a:lstStyle>
          <a:p>
            <a:pPr rtl="0"/>
            <a:r>
              <a:rPr lang="es-ES"/>
              <a:t>Haga clic para agregar una foto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6C8D158-80CE-4259-AE40-6EC8A072E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F91729D4-A164-47A3-830D-E792BCE699E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9022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FEC8E4-E66E-43DD-B7F9-77510035AC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7600" y="2921000"/>
            <a:ext cx="4749800" cy="527050"/>
          </a:xfrm>
          <a:prstGeom prst="rect">
            <a:avLst/>
          </a:prstGeom>
        </p:spPr>
        <p:txBody>
          <a:bodyPr rtlCol="0" anchor="b"/>
          <a:lstStyle>
            <a:lvl1pPr>
              <a:defRPr lang="es-ES" sz="3200" cap="all" spc="200" baseline="0">
                <a:solidFill>
                  <a:schemeClr val="accent4"/>
                </a:solidFill>
              </a:defRPr>
            </a:lvl1pPr>
          </a:lstStyle>
          <a:p>
            <a:pPr rtl="0"/>
            <a:r>
              <a:rPr lang="es-ES"/>
              <a:t>HAGA CLIC PARA AGREGAR UN TÍTULO</a:t>
            </a:r>
          </a:p>
        </p:txBody>
      </p:sp>
      <p:sp>
        <p:nvSpPr>
          <p:cNvPr id="9" name="Marcador de posición de imagen 8">
            <a:extLst>
              <a:ext uri="{FF2B5EF4-FFF2-40B4-BE49-F238E27FC236}">
                <a16:creationId xmlns:a16="http://schemas.microsoft.com/office/drawing/2014/main" id="{3DA549A2-F99E-46CF-BFF2-0F2D5834E10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492125"/>
            <a:ext cx="4114800" cy="537210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lang="es-ES" spc="400" baseline="0"/>
            </a:lvl1pPr>
          </a:lstStyle>
          <a:p>
            <a:pPr rtl="0"/>
            <a:r>
              <a:rPr lang="es-ES"/>
              <a:t>Haga clic para agregar foto</a:t>
            </a:r>
          </a:p>
        </p:txBody>
      </p:sp>
      <p:sp>
        <p:nvSpPr>
          <p:cNvPr id="13" name="Marcador de texto 11">
            <a:extLst>
              <a:ext uri="{FF2B5EF4-FFF2-40B4-BE49-F238E27FC236}">
                <a16:creationId xmlns:a16="http://schemas.microsoft.com/office/drawing/2014/main" id="{8E76B184-0041-41D4-948C-64DE4AB097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97600" y="3429000"/>
            <a:ext cx="4749800" cy="2129971"/>
          </a:xfrm>
          <a:prstGeom prst="rect">
            <a:avLst/>
          </a:prstGeom>
        </p:spPr>
        <p:txBody>
          <a:bodyPr rtlCol="0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lang="es-ES" sz="1400" cap="none" spc="50" baseline="0">
                <a:latin typeface="+mn-lt"/>
              </a:defRPr>
            </a:lvl1pPr>
          </a:lstStyle>
          <a:p>
            <a:pPr lvl="0" rtl="0"/>
            <a:r>
              <a:rPr lang="es-ES"/>
              <a:t>Haga clic para agregar texto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89B09CA-52A5-4AB5-AF1F-8A2194181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F5B9A3-008F-4631-AAAD-66E8363F3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TÍTULO DE LA PRESENTACIÓN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547ADF-979E-4B05-BD10-4C2F27964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F91729D4-A164-47A3-830D-E792BCE699E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19361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tivos principa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arcador de posición de imagen 2">
            <a:extLst>
              <a:ext uri="{FF2B5EF4-FFF2-40B4-BE49-F238E27FC236}">
                <a16:creationId xmlns:a16="http://schemas.microsoft.com/office/drawing/2014/main" id="{38C8EB8A-A968-4E47-AE69-9A01E7717EB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98402" y="598401"/>
            <a:ext cx="9645056" cy="5661198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es-ES" spc="400" baseline="0"/>
            </a:lvl1pPr>
          </a:lstStyle>
          <a:p>
            <a:pPr rtl="0"/>
            <a:r>
              <a:rPr lang="es-ES"/>
              <a:t>Haga clic para agregar una foto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5A198BF-0DCC-40E9-B9E5-892F3CCF54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9978" y="3443968"/>
            <a:ext cx="6022021" cy="882499"/>
          </a:xfrm>
          <a:prstGeom prst="rect">
            <a:avLst/>
          </a:prstGeom>
          <a:solidFill>
            <a:schemeClr val="accent4">
              <a:alpha val="80000"/>
            </a:schemeClr>
          </a:solidFill>
        </p:spPr>
        <p:txBody>
          <a:bodyPr lIns="1371600" tIns="457200" rtlCol="0" anchor="ctr" anchorCtr="0"/>
          <a:lstStyle>
            <a:lvl1pPr>
              <a:defRPr lang="es-ES" sz="3200" cap="all" spc="2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s-ES"/>
              <a:t>Haga clic para agregar un título</a:t>
            </a:r>
          </a:p>
        </p:txBody>
      </p:sp>
      <p:sp>
        <p:nvSpPr>
          <p:cNvPr id="9" name="Marcador de texto 11">
            <a:extLst>
              <a:ext uri="{FF2B5EF4-FFF2-40B4-BE49-F238E27FC236}">
                <a16:creationId xmlns:a16="http://schemas.microsoft.com/office/drawing/2014/main" id="{FAD04F8B-0B18-4B5F-B3A8-8EEDC439F5F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69979" y="4326467"/>
            <a:ext cx="6022021" cy="830414"/>
          </a:xfrm>
          <a:prstGeom prst="rect">
            <a:avLst/>
          </a:prstGeom>
          <a:solidFill>
            <a:schemeClr val="accent4">
              <a:alpha val="80000"/>
            </a:schemeClr>
          </a:solidFill>
        </p:spPr>
        <p:txBody>
          <a:bodyPr lIns="1371600" bIns="365760" rtlCol="0" anchor="ctr"/>
          <a:lstStyle>
            <a:lvl1pPr marL="0" indent="0" algn="l">
              <a:buNone/>
              <a:defRPr lang="es-ES" sz="2000" i="0" cap="none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s-ES"/>
              <a:t>Haga clic para agregar un título</a:t>
            </a:r>
          </a:p>
        </p:txBody>
      </p:sp>
    </p:spTree>
    <p:extLst>
      <p:ext uri="{BB962C8B-B14F-4D97-AF65-F5344CB8AC3E}">
        <p14:creationId xmlns:p14="http://schemas.microsoft.com/office/powerpoint/2010/main" val="1593073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ndimiento trimest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9EE33C-7BB8-4644-AC43-EAFCF071A5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9663" y="498928"/>
            <a:ext cx="9972675" cy="567873"/>
          </a:xfrm>
          <a:prstGeom prst="rect">
            <a:avLst/>
          </a:prstGeom>
        </p:spPr>
        <p:txBody>
          <a:bodyPr rtlCol="0"/>
          <a:lstStyle>
            <a:lvl1pPr algn="ctr">
              <a:defRPr lang="es-ES" sz="3200" cap="all" spc="200" baseline="0">
                <a:solidFill>
                  <a:schemeClr val="accent4"/>
                </a:solidFill>
              </a:defRPr>
            </a:lvl1pPr>
          </a:lstStyle>
          <a:p>
            <a:pPr rtl="0"/>
            <a:r>
              <a:rPr lang="es-ES"/>
              <a:t>Haga clic para agregar un título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36A6D30-3C9B-4105-8529-1FC3C4799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20XX</a:t>
            </a: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F6CE03B-D3BE-49C6-B2A4-0E17803F1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TÍTULO DE LA PRESENTACIÓN</a:t>
            </a: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DEB961D-2B84-4E52-A71A-1C55CFFD8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F91729D4-A164-47A3-830D-E792BCE699E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7271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Áreas de crecimie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AAA794-F088-4753-95A0-021064EE61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94166"/>
            <a:ext cx="10515600" cy="567873"/>
          </a:xfrm>
          <a:prstGeom prst="rect">
            <a:avLst/>
          </a:prstGeom>
        </p:spPr>
        <p:txBody>
          <a:bodyPr rtlCol="0"/>
          <a:lstStyle>
            <a:lvl1pPr algn="ctr">
              <a:defRPr lang="es-ES" sz="3200" cap="all" spc="200" baseline="0">
                <a:solidFill>
                  <a:schemeClr val="accent4"/>
                </a:solidFill>
              </a:defRPr>
            </a:lvl1pPr>
          </a:lstStyle>
          <a:p>
            <a:pPr rtl="0"/>
            <a:r>
              <a:rPr lang="es-ES"/>
              <a:t>Haga clic para agregar un título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7C3E83D-2F76-4F03-9EF6-81DED4065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20XX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3D99F77-FE1A-4CD5-8B1C-50D8981A1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TÍTULO DE LA PRESENTACIÓN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4CA1C4-7C3D-4FAE-B5FC-D235F6D9E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F91729D4-A164-47A3-830D-E792BCE699E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39488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posición de imagen 5">
            <a:extLst>
              <a:ext uri="{FF2B5EF4-FFF2-40B4-BE49-F238E27FC236}">
                <a16:creationId xmlns:a16="http://schemas.microsoft.com/office/drawing/2014/main" id="{C8E96375-73CE-4ED7-90B6-293AB27ED0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es-ES" spc="400" baseline="0"/>
            </a:lvl1pPr>
          </a:lstStyle>
          <a:p>
            <a:pPr rtl="0"/>
            <a:r>
              <a:rPr lang="es-ES"/>
              <a:t>Haga clic para agregar una foto</a:t>
            </a:r>
          </a:p>
        </p:txBody>
      </p:sp>
      <p:sp>
        <p:nvSpPr>
          <p:cNvPr id="15" name="Título 14">
            <a:extLst>
              <a:ext uri="{FF2B5EF4-FFF2-40B4-BE49-F238E27FC236}">
                <a16:creationId xmlns:a16="http://schemas.microsoft.com/office/drawing/2014/main" id="{4E8AED7C-EFC3-4427-AD37-E7AA4AF0CF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1181910"/>
            <a:ext cx="12192000" cy="3352227"/>
          </a:xfrm>
          <a:custGeom>
            <a:avLst/>
            <a:gdLst>
              <a:gd name="connsiteX0" fmla="*/ 11721830 w 12192000"/>
              <a:gd name="connsiteY0" fmla="*/ 0 h 3352227"/>
              <a:gd name="connsiteX1" fmla="*/ 12192000 w 12192000"/>
              <a:gd name="connsiteY1" fmla="*/ 0 h 3352227"/>
              <a:gd name="connsiteX2" fmla="*/ 12192000 w 12192000"/>
              <a:gd name="connsiteY2" fmla="*/ 3352227 h 3352227"/>
              <a:gd name="connsiteX3" fmla="*/ 11721830 w 12192000"/>
              <a:gd name="connsiteY3" fmla="*/ 3352227 h 3352227"/>
              <a:gd name="connsiteX4" fmla="*/ 0 w 12192000"/>
              <a:gd name="connsiteY4" fmla="*/ 0 h 3352227"/>
              <a:gd name="connsiteX5" fmla="*/ 5525311 w 12192000"/>
              <a:gd name="connsiteY5" fmla="*/ 0 h 3352227"/>
              <a:gd name="connsiteX6" fmla="*/ 5525311 w 12192000"/>
              <a:gd name="connsiteY6" fmla="*/ 3352227 h 3352227"/>
              <a:gd name="connsiteX7" fmla="*/ 0 w 12192000"/>
              <a:gd name="connsiteY7" fmla="*/ 3352227 h 3352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352227">
                <a:moveTo>
                  <a:pt x="11721830" y="0"/>
                </a:moveTo>
                <a:lnTo>
                  <a:pt x="12192000" y="0"/>
                </a:lnTo>
                <a:lnTo>
                  <a:pt x="12192000" y="3352227"/>
                </a:lnTo>
                <a:lnTo>
                  <a:pt x="11721830" y="3352227"/>
                </a:lnTo>
                <a:close/>
                <a:moveTo>
                  <a:pt x="0" y="0"/>
                </a:moveTo>
                <a:lnTo>
                  <a:pt x="5525311" y="0"/>
                </a:lnTo>
                <a:lnTo>
                  <a:pt x="5525311" y="3352227"/>
                </a:lnTo>
                <a:lnTo>
                  <a:pt x="0" y="3352227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</p:spPr>
        <p:txBody>
          <a:bodyPr lIns="960120" rIns="7315200" rtlCol="0" anchor="b"/>
          <a:lstStyle>
            <a:lvl1pPr>
              <a:defRPr lang="es-ES" sz="3200" cap="all" spc="200" baseline="0" dirty="0"/>
            </a:lvl1pPr>
          </a:lstStyle>
          <a:p>
            <a:pPr marL="0" lvl="0" rtl="0"/>
            <a:r>
              <a:rPr lang="es-ES"/>
              <a:t>Haga clic para agregar un título</a:t>
            </a:r>
          </a:p>
        </p:txBody>
      </p:sp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72FF0B66-A4D6-423A-AC8B-48E8CD7DF8B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-1" y="4534137"/>
            <a:ext cx="12192000" cy="1141953"/>
          </a:xfrm>
          <a:custGeom>
            <a:avLst/>
            <a:gdLst>
              <a:gd name="connsiteX0" fmla="*/ 11721830 w 12192000"/>
              <a:gd name="connsiteY0" fmla="*/ 1 h 1141953"/>
              <a:gd name="connsiteX1" fmla="*/ 12192000 w 12192000"/>
              <a:gd name="connsiteY1" fmla="*/ 1 h 1141953"/>
              <a:gd name="connsiteX2" fmla="*/ 12192000 w 12192000"/>
              <a:gd name="connsiteY2" fmla="*/ 1141953 h 1141953"/>
              <a:gd name="connsiteX3" fmla="*/ 11721830 w 12192000"/>
              <a:gd name="connsiteY3" fmla="*/ 1141953 h 1141953"/>
              <a:gd name="connsiteX4" fmla="*/ 0 w 12192000"/>
              <a:gd name="connsiteY4" fmla="*/ 0 h 1141953"/>
              <a:gd name="connsiteX5" fmla="*/ 5525311 w 12192000"/>
              <a:gd name="connsiteY5" fmla="*/ 0 h 1141953"/>
              <a:gd name="connsiteX6" fmla="*/ 5525311 w 12192000"/>
              <a:gd name="connsiteY6" fmla="*/ 1141952 h 1141953"/>
              <a:gd name="connsiteX7" fmla="*/ 0 w 12192000"/>
              <a:gd name="connsiteY7" fmla="*/ 1141952 h 114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1141953">
                <a:moveTo>
                  <a:pt x="11721830" y="1"/>
                </a:moveTo>
                <a:lnTo>
                  <a:pt x="12192000" y="1"/>
                </a:lnTo>
                <a:lnTo>
                  <a:pt x="12192000" y="1141953"/>
                </a:lnTo>
                <a:lnTo>
                  <a:pt x="11721830" y="1141953"/>
                </a:lnTo>
                <a:close/>
                <a:moveTo>
                  <a:pt x="0" y="0"/>
                </a:moveTo>
                <a:lnTo>
                  <a:pt x="5525311" y="0"/>
                </a:lnTo>
                <a:lnTo>
                  <a:pt x="5525311" y="1141952"/>
                </a:lnTo>
                <a:lnTo>
                  <a:pt x="0" y="1141952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</p:spPr>
        <p:txBody>
          <a:bodyPr lIns="960120" tIns="137160" rIns="6400800" rtlCol="0" anchor="t"/>
          <a:lstStyle>
            <a:lvl1pPr marL="0" indent="0">
              <a:buNone/>
              <a:defRPr lang="es-ES" sz="2000" b="0" i="0" spc="200" baseline="0" dirty="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pPr marL="228600" lvl="0" indent="-228600" rtl="0"/>
            <a:r>
              <a:rPr lang="es-ES"/>
              <a:t>Haga clic para agregar un nombre</a:t>
            </a:r>
          </a:p>
        </p:txBody>
      </p:sp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C52883E-0EA3-4DCA-BB78-AD84BBE53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lang="es-E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es-ES"/>
              <a:t>20XX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31860F9-7B15-486D-B68B-1D5E02F61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lang="es-E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es-ES"/>
              <a:t>TÍTULO DE LA PRESENTACIÓN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90B89DE-8ADC-4391-8EAF-C713EA699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lang="es-E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fld id="{F91729D4-A164-47A3-830D-E792BCE699E4}" type="slidenum">
              <a:rPr lang="es-ES" smtClean="0"/>
              <a:pPr rtl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0063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quipo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05886F38-E337-4504-BF25-D65176023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274260"/>
            <a:ext cx="12192000" cy="2583739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</a:lstStyle>
          <a:p>
            <a:pPr algn="ctr" rtl="0"/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D93D2BF-453A-45BE-9E29-EC3F8D9F55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9846" y="1487527"/>
            <a:ext cx="2581554" cy="1325563"/>
          </a:xfrm>
          <a:prstGeom prst="rect">
            <a:avLst/>
          </a:prstGeom>
        </p:spPr>
        <p:txBody>
          <a:bodyPr rtlCol="0" anchor="b"/>
          <a:lstStyle>
            <a:lvl1pPr algn="ctr">
              <a:defRPr lang="es-ES" sz="3200" cap="all" spc="200" baseline="0">
                <a:solidFill>
                  <a:schemeClr val="accent4"/>
                </a:solidFill>
              </a:defRPr>
            </a:lvl1pPr>
          </a:lstStyle>
          <a:p>
            <a:pPr rtl="0"/>
            <a:r>
              <a:rPr lang="es-ES"/>
              <a:t>Haga clic para agregar un título</a:t>
            </a:r>
          </a:p>
        </p:txBody>
      </p:sp>
      <p:sp>
        <p:nvSpPr>
          <p:cNvPr id="51" name="Marcador de posición de imagen 9">
            <a:extLst>
              <a:ext uri="{FF2B5EF4-FFF2-40B4-BE49-F238E27FC236}">
                <a16:creationId xmlns:a16="http://schemas.microsoft.com/office/drawing/2014/main" id="{C47B8159-559E-42C4-AA5B-7642DE427455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793630" y="677419"/>
            <a:ext cx="2357652" cy="1622425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es-ES"/>
            </a:lvl1pPr>
          </a:lstStyle>
          <a:p>
            <a:pPr rtl="0"/>
            <a:r>
              <a:rPr lang="es-ES"/>
              <a:t>Haga clic para agregar una foto</a:t>
            </a:r>
          </a:p>
        </p:txBody>
      </p:sp>
      <p:sp>
        <p:nvSpPr>
          <p:cNvPr id="52" name="Marcador de texto 17">
            <a:extLst>
              <a:ext uri="{FF2B5EF4-FFF2-40B4-BE49-F238E27FC236}">
                <a16:creationId xmlns:a16="http://schemas.microsoft.com/office/drawing/2014/main" id="{9E9FA76D-767D-4F48-9238-F384F4D4169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93628" y="2299842"/>
            <a:ext cx="2357652" cy="475149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lang="es-ES" sz="1600" cap="all" spc="200" baseline="0">
                <a:solidFill>
                  <a:schemeClr val="accent4"/>
                </a:solidFill>
              </a:defRPr>
            </a:lvl1pPr>
          </a:lstStyle>
          <a:p>
            <a:pPr lvl="0" rtl="0"/>
            <a:r>
              <a:rPr lang="es-ES"/>
              <a:t>Haga clic para agregar un nombre</a:t>
            </a:r>
          </a:p>
        </p:txBody>
      </p:sp>
      <p:sp>
        <p:nvSpPr>
          <p:cNvPr id="53" name="Marcador de texto 17">
            <a:extLst>
              <a:ext uri="{FF2B5EF4-FFF2-40B4-BE49-F238E27FC236}">
                <a16:creationId xmlns:a16="http://schemas.microsoft.com/office/drawing/2014/main" id="{40F2B787-B1D2-493C-ABA2-D6E69C4800D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93628" y="2774990"/>
            <a:ext cx="2357652" cy="475147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es-ES" sz="1200" b="0" i="0" cap="none" spc="200" baseline="0"/>
            </a:lvl1pPr>
          </a:lstStyle>
          <a:p>
            <a:pPr lvl="0" rtl="0"/>
            <a:r>
              <a:rPr lang="es-ES"/>
              <a:t>Haga clic en el título</a:t>
            </a:r>
          </a:p>
        </p:txBody>
      </p:sp>
      <p:sp>
        <p:nvSpPr>
          <p:cNvPr id="54" name="Marcador de posición de imagen 9">
            <a:extLst>
              <a:ext uri="{FF2B5EF4-FFF2-40B4-BE49-F238E27FC236}">
                <a16:creationId xmlns:a16="http://schemas.microsoft.com/office/drawing/2014/main" id="{7FCC4980-412C-49F7-BF30-8693DD9EAC03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7431774" y="677419"/>
            <a:ext cx="2357652" cy="1622425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es-ES"/>
            </a:lvl1pPr>
          </a:lstStyle>
          <a:p>
            <a:pPr rtl="0"/>
            <a:r>
              <a:rPr lang="es-ES"/>
              <a:t>Haga clic para agregar una foto</a:t>
            </a:r>
          </a:p>
        </p:txBody>
      </p:sp>
      <p:sp>
        <p:nvSpPr>
          <p:cNvPr id="55" name="Marcador de texto 17">
            <a:extLst>
              <a:ext uri="{FF2B5EF4-FFF2-40B4-BE49-F238E27FC236}">
                <a16:creationId xmlns:a16="http://schemas.microsoft.com/office/drawing/2014/main" id="{B9BD60DD-95CB-47D1-9C2F-5ACD3882066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431772" y="2299842"/>
            <a:ext cx="2357652" cy="475149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lang="es-ES" sz="1600" cap="all" spc="200" baseline="0">
                <a:solidFill>
                  <a:schemeClr val="accent4"/>
                </a:solidFill>
              </a:defRPr>
            </a:lvl1pPr>
          </a:lstStyle>
          <a:p>
            <a:pPr lvl="0" rtl="0"/>
            <a:r>
              <a:rPr lang="es-ES"/>
              <a:t>Haga clic para agregar un nombre</a:t>
            </a:r>
          </a:p>
        </p:txBody>
      </p:sp>
      <p:sp>
        <p:nvSpPr>
          <p:cNvPr id="56" name="Marcador de texto 17">
            <a:extLst>
              <a:ext uri="{FF2B5EF4-FFF2-40B4-BE49-F238E27FC236}">
                <a16:creationId xmlns:a16="http://schemas.microsoft.com/office/drawing/2014/main" id="{19FF93B2-766D-4558-94BE-49F215C0FF7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431772" y="2774990"/>
            <a:ext cx="2357652" cy="475147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es-ES" sz="1200" b="0" i="0" cap="none" spc="200" baseline="0"/>
            </a:lvl1pPr>
          </a:lstStyle>
          <a:p>
            <a:pPr lvl="0" rtl="0"/>
            <a:r>
              <a:rPr lang="es-ES"/>
              <a:t>Haga clic en el título</a:t>
            </a:r>
          </a:p>
        </p:txBody>
      </p:sp>
      <p:sp>
        <p:nvSpPr>
          <p:cNvPr id="57" name="Marcador de posición de imagen 9">
            <a:extLst>
              <a:ext uri="{FF2B5EF4-FFF2-40B4-BE49-F238E27FC236}">
                <a16:creationId xmlns:a16="http://schemas.microsoft.com/office/drawing/2014/main" id="{F16F9FCC-4EE2-4D18-8257-694E9C80F547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4793630" y="3250138"/>
            <a:ext cx="2357652" cy="1622425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es-ES"/>
            </a:lvl1pPr>
          </a:lstStyle>
          <a:p>
            <a:pPr rtl="0"/>
            <a:r>
              <a:rPr lang="es-ES"/>
              <a:t>Haga clic para agregar una foto</a:t>
            </a:r>
          </a:p>
        </p:txBody>
      </p:sp>
      <p:sp>
        <p:nvSpPr>
          <p:cNvPr id="58" name="Marcador de texto 17">
            <a:extLst>
              <a:ext uri="{FF2B5EF4-FFF2-40B4-BE49-F238E27FC236}">
                <a16:creationId xmlns:a16="http://schemas.microsoft.com/office/drawing/2014/main" id="{F434B9BC-2EC7-4433-BAA8-039EB5BED5C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793628" y="4872561"/>
            <a:ext cx="2357652" cy="475149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lang="es-ES" sz="1600" cap="all" spc="200" baseline="0">
                <a:solidFill>
                  <a:schemeClr val="accent4"/>
                </a:solidFill>
              </a:defRPr>
            </a:lvl1pPr>
          </a:lstStyle>
          <a:p>
            <a:pPr lvl="0" rtl="0"/>
            <a:r>
              <a:rPr lang="es-ES"/>
              <a:t>Haga clic para agregar un nombre</a:t>
            </a:r>
          </a:p>
        </p:txBody>
      </p:sp>
      <p:sp>
        <p:nvSpPr>
          <p:cNvPr id="59" name="Marcador de texto 17">
            <a:extLst>
              <a:ext uri="{FF2B5EF4-FFF2-40B4-BE49-F238E27FC236}">
                <a16:creationId xmlns:a16="http://schemas.microsoft.com/office/drawing/2014/main" id="{6F08FB05-53FB-4C19-A35C-592C4DFDFF4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793628" y="5347709"/>
            <a:ext cx="2357652" cy="475147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s-ES" sz="1200" b="0" i="0" cap="none" spc="200" baseline="0"/>
            </a:lvl1pPr>
          </a:lstStyle>
          <a:p>
            <a:pPr lvl="0" rtl="0"/>
            <a:r>
              <a:rPr lang="es-ES"/>
              <a:t>Haga clic en el título</a:t>
            </a:r>
          </a:p>
        </p:txBody>
      </p:sp>
      <p:sp>
        <p:nvSpPr>
          <p:cNvPr id="60" name="Marcador de posición de imagen 9">
            <a:extLst>
              <a:ext uri="{FF2B5EF4-FFF2-40B4-BE49-F238E27FC236}">
                <a16:creationId xmlns:a16="http://schemas.microsoft.com/office/drawing/2014/main" id="{9589D7D2-07DF-415C-A139-E911869A1BCC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7431774" y="3250138"/>
            <a:ext cx="2357652" cy="1622425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es-ES"/>
            </a:lvl1pPr>
          </a:lstStyle>
          <a:p>
            <a:pPr rtl="0"/>
            <a:r>
              <a:rPr lang="es-ES"/>
              <a:t>Haga clic para agregar una foto</a:t>
            </a:r>
          </a:p>
        </p:txBody>
      </p:sp>
      <p:sp>
        <p:nvSpPr>
          <p:cNvPr id="61" name="Marcador de texto 17">
            <a:extLst>
              <a:ext uri="{FF2B5EF4-FFF2-40B4-BE49-F238E27FC236}">
                <a16:creationId xmlns:a16="http://schemas.microsoft.com/office/drawing/2014/main" id="{E622F2E3-2C07-4ABC-A803-40361BBB738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431772" y="4872561"/>
            <a:ext cx="2357652" cy="475149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lang="es-ES" sz="1600" cap="all" spc="200" baseline="0">
                <a:solidFill>
                  <a:schemeClr val="accent4"/>
                </a:solidFill>
              </a:defRPr>
            </a:lvl1pPr>
          </a:lstStyle>
          <a:p>
            <a:pPr lvl="0" rtl="0"/>
            <a:r>
              <a:rPr lang="es-ES"/>
              <a:t>Haga clic para agregar un nombre</a:t>
            </a:r>
          </a:p>
        </p:txBody>
      </p:sp>
      <p:sp>
        <p:nvSpPr>
          <p:cNvPr id="62" name="Marcador de texto 17">
            <a:extLst>
              <a:ext uri="{FF2B5EF4-FFF2-40B4-BE49-F238E27FC236}">
                <a16:creationId xmlns:a16="http://schemas.microsoft.com/office/drawing/2014/main" id="{B505FD93-2404-46B6-9EE0-9CABFC5233E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431772" y="5347709"/>
            <a:ext cx="2357652" cy="475147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es-ES" sz="1200" b="0" i="0" cap="none" spc="200" baseline="0"/>
            </a:lvl1pPr>
          </a:lstStyle>
          <a:p>
            <a:pPr lvl="0" rtl="0"/>
            <a:r>
              <a:rPr lang="es-ES"/>
              <a:t>Haga clic en el título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B91FF20-37AD-4448-896C-C37172D16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20XX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76AF771-F500-4564-96BB-2AC1F13F9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TÍTULO DE LA PRESENTACIÓN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254F218-0E34-408C-AB25-76184E9AC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F91729D4-A164-47A3-830D-E792BCE699E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0753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quipo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05886F38-E337-4504-BF25-D65176023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274260"/>
            <a:ext cx="12192000" cy="2583739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</a:lstStyle>
          <a:p>
            <a:pPr algn="ctr" rtl="0"/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50116A5-69B8-43BF-B141-AC2A4B6CEB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6217" y="1207697"/>
            <a:ext cx="2970156" cy="1622912"/>
          </a:xfrm>
          <a:prstGeom prst="rect">
            <a:avLst/>
          </a:prstGeom>
        </p:spPr>
        <p:txBody>
          <a:bodyPr rtlCol="0" anchor="b"/>
          <a:lstStyle>
            <a:lvl1pPr algn="ctr">
              <a:defRPr lang="es-ES" sz="3200" cap="all" spc="200" baseline="0">
                <a:solidFill>
                  <a:schemeClr val="accent4"/>
                </a:solidFill>
              </a:defRPr>
            </a:lvl1pPr>
          </a:lstStyle>
          <a:p>
            <a:pPr rtl="0"/>
            <a:r>
              <a:rPr lang="es-ES"/>
              <a:t>Haga clic para agregar un título</a:t>
            </a:r>
          </a:p>
        </p:txBody>
      </p:sp>
      <p:sp>
        <p:nvSpPr>
          <p:cNvPr id="10" name="Marcador de posición de imagen 9">
            <a:extLst>
              <a:ext uri="{FF2B5EF4-FFF2-40B4-BE49-F238E27FC236}">
                <a16:creationId xmlns:a16="http://schemas.microsoft.com/office/drawing/2014/main" id="{6D283EBF-8FBA-4A7A-9DCE-23E0BF7F6AA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780553" y="1153717"/>
            <a:ext cx="1412050" cy="114727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es-ES"/>
            </a:lvl1pPr>
          </a:lstStyle>
          <a:p>
            <a:pPr rtl="0"/>
            <a:r>
              <a:rPr lang="es-ES"/>
              <a:t>Haga clic para agregar una foto</a:t>
            </a:r>
          </a:p>
        </p:txBody>
      </p:sp>
      <p:sp>
        <p:nvSpPr>
          <p:cNvPr id="18" name="Marcador de texto 17">
            <a:extLst>
              <a:ext uri="{FF2B5EF4-FFF2-40B4-BE49-F238E27FC236}">
                <a16:creationId xmlns:a16="http://schemas.microsoft.com/office/drawing/2014/main" id="{48D76D02-A6E3-446F-B85B-CAD9ED06415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51733" y="2299842"/>
            <a:ext cx="2069690" cy="475149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lang="es-ES" sz="1400" cap="all" spc="200" baseline="0">
                <a:solidFill>
                  <a:schemeClr val="accent4"/>
                </a:solidFill>
              </a:defRPr>
            </a:lvl1pPr>
          </a:lstStyle>
          <a:p>
            <a:pPr lvl="0" rtl="0"/>
            <a:r>
              <a:rPr lang="es-ES"/>
              <a:t>Haga clic para agregar un nombre</a:t>
            </a:r>
          </a:p>
        </p:txBody>
      </p:sp>
      <p:sp>
        <p:nvSpPr>
          <p:cNvPr id="19" name="Marcador de texto 17">
            <a:extLst>
              <a:ext uri="{FF2B5EF4-FFF2-40B4-BE49-F238E27FC236}">
                <a16:creationId xmlns:a16="http://schemas.microsoft.com/office/drawing/2014/main" id="{90954B1A-CAD7-4645-A1B3-1A5EFD54C97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51733" y="2774991"/>
            <a:ext cx="2069690" cy="672127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00000"/>
              </a:lnSpc>
              <a:buNone/>
              <a:defRPr lang="es-ES" sz="1100" b="0" i="0" cap="none" spc="200" baseline="0"/>
            </a:lvl1pPr>
          </a:lstStyle>
          <a:p>
            <a:pPr lvl="0" rtl="0"/>
            <a:r>
              <a:rPr lang="es-ES"/>
              <a:t>Haga clic para agregar un título</a:t>
            </a:r>
          </a:p>
        </p:txBody>
      </p:sp>
      <p:sp>
        <p:nvSpPr>
          <p:cNvPr id="28" name="Marcador de posición de imagen 9">
            <a:extLst>
              <a:ext uri="{FF2B5EF4-FFF2-40B4-BE49-F238E27FC236}">
                <a16:creationId xmlns:a16="http://schemas.microsoft.com/office/drawing/2014/main" id="{D517EAC0-89E0-4247-B048-92F65C868A7E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5891925" y="1153717"/>
            <a:ext cx="1412050" cy="114727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es-ES"/>
            </a:lvl1pPr>
          </a:lstStyle>
          <a:p>
            <a:pPr rtl="0"/>
            <a:r>
              <a:rPr lang="es-ES"/>
              <a:t>Haga clic para agregar una foto</a:t>
            </a:r>
          </a:p>
        </p:txBody>
      </p:sp>
      <p:sp>
        <p:nvSpPr>
          <p:cNvPr id="11" name="Marcador de texto 17">
            <a:extLst>
              <a:ext uri="{FF2B5EF4-FFF2-40B4-BE49-F238E27FC236}">
                <a16:creationId xmlns:a16="http://schemas.microsoft.com/office/drawing/2014/main" id="{7F5710E0-5399-4C8A-9D92-390195CB6F2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563105" y="2299842"/>
            <a:ext cx="2069690" cy="475149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lang="es-ES" sz="1400" cap="all" spc="200" baseline="0">
                <a:solidFill>
                  <a:schemeClr val="accent4"/>
                </a:solidFill>
              </a:defRPr>
            </a:lvl1pPr>
          </a:lstStyle>
          <a:p>
            <a:pPr lvl="0" rtl="0"/>
            <a:r>
              <a:rPr lang="es-ES"/>
              <a:t>Haga clic para agregar un nombre</a:t>
            </a:r>
          </a:p>
        </p:txBody>
      </p:sp>
      <p:sp>
        <p:nvSpPr>
          <p:cNvPr id="12" name="Marcador de texto 17">
            <a:extLst>
              <a:ext uri="{FF2B5EF4-FFF2-40B4-BE49-F238E27FC236}">
                <a16:creationId xmlns:a16="http://schemas.microsoft.com/office/drawing/2014/main" id="{019883F1-27DD-46A1-AD71-3AE14256007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563105" y="2774991"/>
            <a:ext cx="2069690" cy="672127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00000"/>
              </a:lnSpc>
              <a:buNone/>
              <a:defRPr lang="es-ES" sz="1100" b="0" i="0" cap="none" spc="200" baseline="0"/>
            </a:lvl1pPr>
          </a:lstStyle>
          <a:p>
            <a:pPr lvl="0" rtl="0"/>
            <a:r>
              <a:rPr lang="es-ES"/>
              <a:t>Haga clic para agregar un título</a:t>
            </a:r>
          </a:p>
        </p:txBody>
      </p:sp>
      <p:sp>
        <p:nvSpPr>
          <p:cNvPr id="29" name="Marcador de posición de imagen 9">
            <a:extLst>
              <a:ext uri="{FF2B5EF4-FFF2-40B4-BE49-F238E27FC236}">
                <a16:creationId xmlns:a16="http://schemas.microsoft.com/office/drawing/2014/main" id="{7847BEB8-AC95-445E-AFB4-34B7658BB992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8003297" y="1153717"/>
            <a:ext cx="1412049" cy="114727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es-ES"/>
            </a:lvl1pPr>
          </a:lstStyle>
          <a:p>
            <a:pPr rtl="0"/>
            <a:r>
              <a:rPr lang="es-ES"/>
              <a:t>Haga clic para agregar una foto</a:t>
            </a:r>
          </a:p>
        </p:txBody>
      </p:sp>
      <p:sp>
        <p:nvSpPr>
          <p:cNvPr id="14" name="Marcador de texto 17">
            <a:extLst>
              <a:ext uri="{FF2B5EF4-FFF2-40B4-BE49-F238E27FC236}">
                <a16:creationId xmlns:a16="http://schemas.microsoft.com/office/drawing/2014/main" id="{82B5CAB5-1932-4DC0-BBBD-8ABA7C5D5DE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674476" y="2299842"/>
            <a:ext cx="2069690" cy="475149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lang="es-ES" sz="1400" cap="all" spc="200" baseline="0">
                <a:solidFill>
                  <a:schemeClr val="accent4"/>
                </a:solidFill>
              </a:defRPr>
            </a:lvl1pPr>
          </a:lstStyle>
          <a:p>
            <a:pPr lvl="0" rtl="0"/>
            <a:r>
              <a:rPr lang="es-ES"/>
              <a:t>Haga clic para agregar un nombre</a:t>
            </a:r>
          </a:p>
        </p:txBody>
      </p:sp>
      <p:sp>
        <p:nvSpPr>
          <p:cNvPr id="15" name="Marcador de texto 17">
            <a:extLst>
              <a:ext uri="{FF2B5EF4-FFF2-40B4-BE49-F238E27FC236}">
                <a16:creationId xmlns:a16="http://schemas.microsoft.com/office/drawing/2014/main" id="{E248F87C-2911-41CB-A4BD-6ECD4E13B8C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674476" y="2774991"/>
            <a:ext cx="2069690" cy="672127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00000"/>
              </a:lnSpc>
              <a:buNone/>
              <a:defRPr lang="es-ES" sz="1100" b="0" i="0" cap="none" spc="200" baseline="0"/>
            </a:lvl1pPr>
          </a:lstStyle>
          <a:p>
            <a:pPr lvl="0" rtl="0"/>
            <a:r>
              <a:rPr lang="es-ES"/>
              <a:t>Haga clic para agregar un título</a:t>
            </a:r>
          </a:p>
        </p:txBody>
      </p:sp>
      <p:sp>
        <p:nvSpPr>
          <p:cNvPr id="37" name="Marcador de posición de imagen 9">
            <a:extLst>
              <a:ext uri="{FF2B5EF4-FFF2-40B4-BE49-F238E27FC236}">
                <a16:creationId xmlns:a16="http://schemas.microsoft.com/office/drawing/2014/main" id="{7B6B3681-1E21-44DA-AADA-F5E638A87423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10114667" y="1153717"/>
            <a:ext cx="1412049" cy="114727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es-ES"/>
            </a:lvl1pPr>
          </a:lstStyle>
          <a:p>
            <a:pPr rtl="0"/>
            <a:r>
              <a:rPr lang="es-ES"/>
              <a:t>Haga clic para agregar una foto</a:t>
            </a:r>
          </a:p>
        </p:txBody>
      </p:sp>
      <p:sp>
        <p:nvSpPr>
          <p:cNvPr id="33" name="Marcador de texto 17">
            <a:extLst>
              <a:ext uri="{FF2B5EF4-FFF2-40B4-BE49-F238E27FC236}">
                <a16:creationId xmlns:a16="http://schemas.microsoft.com/office/drawing/2014/main" id="{2D88AD4B-15C6-42C2-B9A5-BD645DA67D7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785846" y="2299842"/>
            <a:ext cx="2069690" cy="475149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lang="es-ES" sz="1400" cap="all" spc="200" baseline="0">
                <a:solidFill>
                  <a:schemeClr val="accent4"/>
                </a:solidFill>
              </a:defRPr>
            </a:lvl1pPr>
          </a:lstStyle>
          <a:p>
            <a:pPr lvl="0" rtl="0"/>
            <a:r>
              <a:rPr lang="es-ES"/>
              <a:t>Haga clic para agregar un nombre</a:t>
            </a:r>
          </a:p>
        </p:txBody>
      </p:sp>
      <p:sp>
        <p:nvSpPr>
          <p:cNvPr id="34" name="Marcador de texto 17">
            <a:extLst>
              <a:ext uri="{FF2B5EF4-FFF2-40B4-BE49-F238E27FC236}">
                <a16:creationId xmlns:a16="http://schemas.microsoft.com/office/drawing/2014/main" id="{D79E337C-DD94-4BC6-9F28-69AC04CD2B3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785846" y="2774991"/>
            <a:ext cx="2069690" cy="672127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00000"/>
              </a:lnSpc>
              <a:buNone/>
              <a:defRPr lang="es-ES" sz="1100" b="0" i="0" cap="none" spc="200" baseline="0"/>
            </a:lvl1pPr>
          </a:lstStyle>
          <a:p>
            <a:pPr lvl="0" rtl="0"/>
            <a:r>
              <a:rPr lang="es-ES"/>
              <a:t>Haga clic para agregar un título</a:t>
            </a:r>
          </a:p>
        </p:txBody>
      </p:sp>
      <p:sp>
        <p:nvSpPr>
          <p:cNvPr id="30" name="Marcador de posición de imagen 9">
            <a:extLst>
              <a:ext uri="{FF2B5EF4-FFF2-40B4-BE49-F238E27FC236}">
                <a16:creationId xmlns:a16="http://schemas.microsoft.com/office/drawing/2014/main" id="{B50A84FF-F66B-4AB8-837C-E3025F19E9C0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780553" y="3614936"/>
            <a:ext cx="1412050" cy="114727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es-ES"/>
            </a:lvl1pPr>
          </a:lstStyle>
          <a:p>
            <a:pPr rtl="0"/>
            <a:r>
              <a:rPr lang="es-ES"/>
              <a:t>Haga clic para agregar una foto</a:t>
            </a:r>
          </a:p>
        </p:txBody>
      </p:sp>
      <p:sp>
        <p:nvSpPr>
          <p:cNvPr id="17" name="Marcador de texto 17">
            <a:extLst>
              <a:ext uri="{FF2B5EF4-FFF2-40B4-BE49-F238E27FC236}">
                <a16:creationId xmlns:a16="http://schemas.microsoft.com/office/drawing/2014/main" id="{540D9937-87C5-40B3-86E6-F1CBFCA40CA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51733" y="4767397"/>
            <a:ext cx="2069691" cy="476403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lang="es-ES" sz="1400" cap="all" spc="200" baseline="0">
                <a:solidFill>
                  <a:schemeClr val="accent4"/>
                </a:solidFill>
              </a:defRPr>
            </a:lvl1pPr>
          </a:lstStyle>
          <a:p>
            <a:pPr lvl="0" rtl="0"/>
            <a:r>
              <a:rPr lang="es-ES"/>
              <a:t>Haga clic para agregar un nombre</a:t>
            </a:r>
          </a:p>
        </p:txBody>
      </p:sp>
      <p:sp>
        <p:nvSpPr>
          <p:cNvPr id="20" name="Marcador de texto 17">
            <a:extLst>
              <a:ext uri="{FF2B5EF4-FFF2-40B4-BE49-F238E27FC236}">
                <a16:creationId xmlns:a16="http://schemas.microsoft.com/office/drawing/2014/main" id="{C81570DE-3568-4F16-9DF8-269B29DDE60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451733" y="5242840"/>
            <a:ext cx="2069691" cy="69719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00000"/>
              </a:lnSpc>
              <a:buNone/>
              <a:defRPr lang="es-ES" sz="1100" b="0" i="0" cap="none" spc="200" baseline="0"/>
            </a:lvl1pPr>
          </a:lstStyle>
          <a:p>
            <a:pPr lvl="0" rtl="0"/>
            <a:r>
              <a:rPr lang="es-ES"/>
              <a:t>Haga clic para agregar un título</a:t>
            </a:r>
          </a:p>
        </p:txBody>
      </p:sp>
      <p:sp>
        <p:nvSpPr>
          <p:cNvPr id="31" name="Marcador de posición de imagen 9">
            <a:extLst>
              <a:ext uri="{FF2B5EF4-FFF2-40B4-BE49-F238E27FC236}">
                <a16:creationId xmlns:a16="http://schemas.microsoft.com/office/drawing/2014/main" id="{41C26642-ECFF-4F11-B242-BBBA5D672DA0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5891925" y="3614936"/>
            <a:ext cx="1412050" cy="114727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es-ES"/>
            </a:lvl1pPr>
          </a:lstStyle>
          <a:p>
            <a:pPr rtl="0"/>
            <a:r>
              <a:rPr lang="es-ES"/>
              <a:t>Haga clic para agregar una foto</a:t>
            </a:r>
          </a:p>
        </p:txBody>
      </p:sp>
      <p:sp>
        <p:nvSpPr>
          <p:cNvPr id="22" name="Marcador de texto 17">
            <a:extLst>
              <a:ext uri="{FF2B5EF4-FFF2-40B4-BE49-F238E27FC236}">
                <a16:creationId xmlns:a16="http://schemas.microsoft.com/office/drawing/2014/main" id="{5E4E35F3-EC7A-489D-985F-0CA9F0402B0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563105" y="4768651"/>
            <a:ext cx="2069691" cy="475149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lang="es-ES" sz="1400" cap="all" spc="200" baseline="0">
                <a:solidFill>
                  <a:schemeClr val="accent4"/>
                </a:solidFill>
              </a:defRPr>
            </a:lvl1pPr>
          </a:lstStyle>
          <a:p>
            <a:pPr lvl="0" rtl="0"/>
            <a:r>
              <a:rPr lang="es-ES"/>
              <a:t>Haga clic para agregar un nombre</a:t>
            </a:r>
          </a:p>
        </p:txBody>
      </p:sp>
      <p:sp>
        <p:nvSpPr>
          <p:cNvPr id="23" name="Marcador de texto 17">
            <a:extLst>
              <a:ext uri="{FF2B5EF4-FFF2-40B4-BE49-F238E27FC236}">
                <a16:creationId xmlns:a16="http://schemas.microsoft.com/office/drawing/2014/main" id="{55AFBE6C-8E28-48EC-8798-5E463B8E47E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563105" y="5243800"/>
            <a:ext cx="2069691" cy="695361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00000"/>
              </a:lnSpc>
              <a:buNone/>
              <a:defRPr lang="es-ES" sz="1100" b="0" i="0" cap="none" spc="200" baseline="0"/>
            </a:lvl1pPr>
          </a:lstStyle>
          <a:p>
            <a:pPr lvl="0" rtl="0"/>
            <a:r>
              <a:rPr lang="es-ES"/>
              <a:t>Haga clic para agregar un título</a:t>
            </a:r>
          </a:p>
        </p:txBody>
      </p:sp>
      <p:sp>
        <p:nvSpPr>
          <p:cNvPr id="32" name="Marcador de posición de imagen 9">
            <a:extLst>
              <a:ext uri="{FF2B5EF4-FFF2-40B4-BE49-F238E27FC236}">
                <a16:creationId xmlns:a16="http://schemas.microsoft.com/office/drawing/2014/main" id="{BCC40003-8966-4A03-9C79-EB95966FFE0C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8003297" y="3614936"/>
            <a:ext cx="1412049" cy="114727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es-ES"/>
            </a:lvl1pPr>
          </a:lstStyle>
          <a:p>
            <a:pPr rtl="0"/>
            <a:r>
              <a:rPr lang="es-ES"/>
              <a:t>Haga clic para agregar una foto</a:t>
            </a:r>
          </a:p>
        </p:txBody>
      </p:sp>
      <p:sp>
        <p:nvSpPr>
          <p:cNvPr id="25" name="Marcador de texto 17">
            <a:extLst>
              <a:ext uri="{FF2B5EF4-FFF2-40B4-BE49-F238E27FC236}">
                <a16:creationId xmlns:a16="http://schemas.microsoft.com/office/drawing/2014/main" id="{023FE51B-CC62-42E7-BCF7-123DB0B9244A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74476" y="4768651"/>
            <a:ext cx="2069690" cy="475149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lang="es-ES" sz="1400" cap="all" spc="200" baseline="0">
                <a:solidFill>
                  <a:schemeClr val="accent4"/>
                </a:solidFill>
              </a:defRPr>
            </a:lvl1pPr>
          </a:lstStyle>
          <a:p>
            <a:pPr lvl="0" rtl="0"/>
            <a:r>
              <a:rPr lang="es-ES"/>
              <a:t>Haga clic para agregar un nombre</a:t>
            </a:r>
          </a:p>
        </p:txBody>
      </p:sp>
      <p:sp>
        <p:nvSpPr>
          <p:cNvPr id="26" name="Marcador de texto 17">
            <a:extLst>
              <a:ext uri="{FF2B5EF4-FFF2-40B4-BE49-F238E27FC236}">
                <a16:creationId xmlns:a16="http://schemas.microsoft.com/office/drawing/2014/main" id="{3CA6C07A-2E37-4897-AF99-5152B241E38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674476" y="5243800"/>
            <a:ext cx="2069690" cy="695361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00000"/>
              </a:lnSpc>
              <a:buNone/>
              <a:defRPr lang="es-ES" sz="1100" b="0" i="0" cap="none" spc="200" baseline="0"/>
            </a:lvl1pPr>
          </a:lstStyle>
          <a:p>
            <a:pPr lvl="0" rtl="0"/>
            <a:r>
              <a:rPr lang="es-ES"/>
              <a:t>Haga clic para agregar un título</a:t>
            </a:r>
          </a:p>
        </p:txBody>
      </p:sp>
      <p:sp>
        <p:nvSpPr>
          <p:cNvPr id="38" name="Marcador de posición de imagen 9">
            <a:extLst>
              <a:ext uri="{FF2B5EF4-FFF2-40B4-BE49-F238E27FC236}">
                <a16:creationId xmlns:a16="http://schemas.microsoft.com/office/drawing/2014/main" id="{026B0125-C5D1-4397-BA37-9D1FCB7DA71E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10114667" y="3614936"/>
            <a:ext cx="1412049" cy="114727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es-ES"/>
            </a:lvl1pPr>
          </a:lstStyle>
          <a:p>
            <a:pPr rtl="0"/>
            <a:r>
              <a:rPr lang="es-ES"/>
              <a:t>Haga clic para agregar una foto</a:t>
            </a:r>
          </a:p>
        </p:txBody>
      </p:sp>
      <p:sp>
        <p:nvSpPr>
          <p:cNvPr id="35" name="Marcador de texto 17">
            <a:extLst>
              <a:ext uri="{FF2B5EF4-FFF2-40B4-BE49-F238E27FC236}">
                <a16:creationId xmlns:a16="http://schemas.microsoft.com/office/drawing/2014/main" id="{A57BE95A-45E1-4F78-9162-0D9005657D7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785846" y="4768651"/>
            <a:ext cx="2069690" cy="475149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lang="es-ES" sz="1400" cap="all" spc="200" baseline="0">
                <a:solidFill>
                  <a:schemeClr val="accent4"/>
                </a:solidFill>
              </a:defRPr>
            </a:lvl1pPr>
          </a:lstStyle>
          <a:p>
            <a:pPr lvl="0" rtl="0"/>
            <a:r>
              <a:rPr lang="es-ES"/>
              <a:t>Haga clic para agregar un nombre</a:t>
            </a:r>
          </a:p>
        </p:txBody>
      </p:sp>
      <p:sp>
        <p:nvSpPr>
          <p:cNvPr id="36" name="Marcador de texto 17">
            <a:extLst>
              <a:ext uri="{FF2B5EF4-FFF2-40B4-BE49-F238E27FC236}">
                <a16:creationId xmlns:a16="http://schemas.microsoft.com/office/drawing/2014/main" id="{EF2F2B86-E2A2-406A-9EED-2FBD66017988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785846" y="5243800"/>
            <a:ext cx="2069690" cy="695361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00000"/>
              </a:lnSpc>
              <a:buNone/>
              <a:defRPr lang="es-ES" sz="1100" b="0" i="0" cap="none" spc="200" baseline="0"/>
            </a:lvl1pPr>
          </a:lstStyle>
          <a:p>
            <a:pPr lvl="0" rtl="0"/>
            <a:r>
              <a:rPr lang="es-ES"/>
              <a:t>Haga clic para agregar un título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B91FF20-37AD-4448-896C-C37172D16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20XX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76AF771-F500-4564-96BB-2AC1F13F9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TÍTULO DE LA PRESENTACIÓN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254F218-0E34-408C-AB25-76184E9AC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F91729D4-A164-47A3-830D-E792BCE699E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7729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3FB4E19-B10C-43FA-AB4B-5D0396BD64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s-ES" sz="1000" cap="all" spc="15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es-ES"/>
              <a:t>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E5C552B-0CAD-4920-B258-233A9F86D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s-ES" sz="1000" cap="all" spc="15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es-ES"/>
              <a:t>TÍTULO DE LA PRESENTACIÓN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983FFB-15A3-4B11-A130-4565577A3F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z="1000" cap="all" spc="15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91729D4-A164-47A3-830D-E792BCE699E4}" type="slidenum">
              <a:rPr lang="es-ES" smtClean="0"/>
              <a:pPr rtl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7109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2" r:id="rId7"/>
    <p:sldLayoutId id="2147483663" r:id="rId8"/>
    <p:sldLayoutId id="2147483656" r:id="rId9"/>
    <p:sldLayoutId id="2147483657" r:id="rId10"/>
    <p:sldLayoutId id="2147483664" r:id="rId11"/>
    <p:sldLayoutId id="2147483658" r:id="rId12"/>
    <p:sldLayoutId id="2147483659" r:id="rId13"/>
    <p:sldLayoutId id="2147483660" r:id="rId14"/>
    <p:sldLayoutId id="2147483661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s-ES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s-ES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s-ES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s-ES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9.jpe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29.jpe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openxmlformats.org/officeDocument/2006/relationships/image" Target="../media/image3.pn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6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67.jpg"/><Relationship Id="rId4" Type="http://schemas.openxmlformats.org/officeDocument/2006/relationships/image" Target="../media/image6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Relationship Id="rId9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8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3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Relationship Id="rId9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2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eg"/><Relationship Id="rId3" Type="http://schemas.openxmlformats.org/officeDocument/2006/relationships/image" Target="../media/image131.jpeg"/><Relationship Id="rId7" Type="http://schemas.openxmlformats.org/officeDocument/2006/relationships/image" Target="../media/image135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Relationship Id="rId9" Type="http://schemas.openxmlformats.org/officeDocument/2006/relationships/image" Target="../media/image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44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54.jpeg"/><Relationship Id="rId4" Type="http://schemas.openxmlformats.org/officeDocument/2006/relationships/image" Target="../media/image153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57.jpeg"/><Relationship Id="rId4" Type="http://schemas.openxmlformats.org/officeDocument/2006/relationships/image" Target="../media/image156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jpeg"/><Relationship Id="rId5" Type="http://schemas.openxmlformats.org/officeDocument/2006/relationships/image" Target="../media/image160.jpeg"/><Relationship Id="rId4" Type="http://schemas.openxmlformats.org/officeDocument/2006/relationships/image" Target="../media/image159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7.jpeg"/><Relationship Id="rId5" Type="http://schemas.openxmlformats.org/officeDocument/2006/relationships/image" Target="../media/image166.jpeg"/><Relationship Id="rId4" Type="http://schemas.openxmlformats.org/officeDocument/2006/relationships/image" Target="../media/image165.jpe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jpeg"/><Relationship Id="rId3" Type="http://schemas.openxmlformats.org/officeDocument/2006/relationships/image" Target="../media/image168.jpeg"/><Relationship Id="rId7" Type="http://schemas.openxmlformats.org/officeDocument/2006/relationships/image" Target="../media/image172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1.jpeg"/><Relationship Id="rId5" Type="http://schemas.openxmlformats.org/officeDocument/2006/relationships/image" Target="../media/image170.jpeg"/><Relationship Id="rId10" Type="http://schemas.openxmlformats.org/officeDocument/2006/relationships/image" Target="../media/image175.jpeg"/><Relationship Id="rId4" Type="http://schemas.openxmlformats.org/officeDocument/2006/relationships/image" Target="../media/image169.jpeg"/><Relationship Id="rId9" Type="http://schemas.openxmlformats.org/officeDocument/2006/relationships/image" Target="../media/image174.jpe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0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7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7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ángulo 33">
            <a:extLst>
              <a:ext uri="{FF2B5EF4-FFF2-40B4-BE49-F238E27FC236}">
                <a16:creationId xmlns:a16="http://schemas.microsoft.com/office/drawing/2014/main" id="{106CDEB7-77E8-4351-9B76-07896E7317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296400" y="0"/>
            <a:ext cx="2895600" cy="68580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</a:lstStyle>
          <a:p>
            <a:pPr algn="ctr" rtl="0"/>
            <a:endParaRPr lang="es-ES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A3D64C50-A740-468A-8AB6-F949358D8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7399" y="1789469"/>
            <a:ext cx="5278514" cy="1639531"/>
          </a:xfrm>
        </p:spPr>
        <p:txBody>
          <a:bodyPr rtlCol="0"/>
          <a:lstStyle>
            <a:defPPr>
              <a:defRPr lang="es-ES"/>
            </a:defPPr>
          </a:lstStyle>
          <a:p>
            <a:pPr algn="ctr" rtl="0"/>
            <a:r>
              <a:rPr lang="es-ES" b="1" dirty="0"/>
              <a:t>CUENTA PÚBLICA GESTIÓN 2023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8F94A06-38B8-4C8F-ABF0-FB763704D0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94929" y="3639253"/>
            <a:ext cx="4263449" cy="396551"/>
          </a:xfrm>
        </p:spPr>
        <p:txBody>
          <a:bodyPr rtlCol="0"/>
          <a:lstStyle>
            <a:defPPr>
              <a:defRPr lang="es-ES"/>
            </a:defPPr>
          </a:lstStyle>
          <a:p>
            <a:pPr algn="ctr" rtl="0"/>
            <a:r>
              <a:rPr lang="es-ES" b="1"/>
              <a:t>I. Municipalidad de Dalcahue</a:t>
            </a:r>
          </a:p>
        </p:txBody>
      </p:sp>
      <p:pic>
        <p:nvPicPr>
          <p:cNvPr id="1026" name="Picture 2" descr="Logo I Municipalidad de Dalcahue | Ilustre Municipalidad de ...">
            <a:extLst>
              <a:ext uri="{FF2B5EF4-FFF2-40B4-BE49-F238E27FC236}">
                <a16:creationId xmlns:a16="http://schemas.microsoft.com/office/drawing/2014/main" id="{77D14EC1-17C9-062F-0819-B413CC8C6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63658" y="2485748"/>
            <a:ext cx="1084868" cy="135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 descr="Logotipo&#10;&#10;Descripción generada automáticamente">
            <a:extLst>
              <a:ext uri="{FF2B5EF4-FFF2-40B4-BE49-F238E27FC236}">
                <a16:creationId xmlns:a16="http://schemas.microsoft.com/office/drawing/2014/main" id="{40E982D1-5D4E-B8BC-A316-7CC3B137B88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4794" y="5022058"/>
            <a:ext cx="1443721" cy="139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569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build="p"/>
      <p:bldP spid="5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5CB21C77-8DBF-D8AB-0913-9D9EC05E74D0}"/>
              </a:ext>
            </a:extLst>
          </p:cNvPr>
          <p:cNvSpPr txBox="1"/>
          <p:nvPr/>
        </p:nvSpPr>
        <p:spPr>
          <a:xfrm>
            <a:off x="2310059" y="2868325"/>
            <a:ext cx="7571874" cy="2520000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pPr marL="285750" indent="-285750" algn="ctr">
              <a:buFontTx/>
              <a:buChar char="-"/>
            </a:pPr>
            <a:r>
              <a:rPr lang="es-CL" sz="3000" dirty="0">
                <a:latin typeface="Aptos" panose="020B0004020202020204" pitchFamily="34" charset="0"/>
              </a:rPr>
              <a:t>Bomberos </a:t>
            </a:r>
          </a:p>
          <a:p>
            <a:pPr marL="285750" indent="-285750" algn="ctr">
              <a:buFontTx/>
              <a:buChar char="-"/>
            </a:pPr>
            <a:r>
              <a:rPr lang="es-CL" sz="3000" dirty="0">
                <a:latin typeface="Aptos" panose="020B0004020202020204" pitchFamily="34" charset="0"/>
              </a:rPr>
              <a:t>Juntas de Vecinos</a:t>
            </a:r>
          </a:p>
          <a:p>
            <a:pPr marL="285750" indent="-285750" algn="ctr">
              <a:buFontTx/>
              <a:buChar char="-"/>
            </a:pPr>
            <a:r>
              <a:rPr lang="es-CL" sz="3000" dirty="0">
                <a:latin typeface="Aptos" panose="020B0004020202020204" pitchFamily="34" charset="0"/>
              </a:rPr>
              <a:t>Organizaciones comunitarias</a:t>
            </a:r>
          </a:p>
          <a:p>
            <a:pPr marL="285750" indent="-285750" algn="ctr">
              <a:buFontTx/>
              <a:buChar char="-"/>
            </a:pPr>
            <a:r>
              <a:rPr lang="es-CL" sz="3000" dirty="0">
                <a:latin typeface="Aptos" panose="020B0004020202020204" pitchFamily="34" charset="0"/>
              </a:rPr>
              <a:t>Clubes deportivos</a:t>
            </a:r>
          </a:p>
          <a:p>
            <a:pPr marL="285750" indent="-285750" algn="ctr">
              <a:buFontTx/>
              <a:buChar char="-"/>
            </a:pPr>
            <a:r>
              <a:rPr lang="es-CL" sz="3000" dirty="0">
                <a:latin typeface="Aptos" panose="020B0004020202020204" pitchFamily="34" charset="0"/>
              </a:rPr>
              <a:t>Asistencia social</a:t>
            </a:r>
          </a:p>
          <a:p>
            <a:pPr marL="285750" indent="-285750" algn="ctr">
              <a:buFontTx/>
              <a:buChar char="-"/>
            </a:pPr>
            <a:r>
              <a:rPr lang="es-CL" sz="3000" dirty="0">
                <a:latin typeface="Aptos" panose="020B0004020202020204" pitchFamily="34" charset="0"/>
              </a:rPr>
              <a:t>Corporación Municipal</a:t>
            </a:r>
            <a:endParaRPr lang="es-CL" sz="3000" b="1" dirty="0">
              <a:solidFill>
                <a:schemeClr val="accent6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27" name="Título 26">
            <a:extLst>
              <a:ext uri="{FF2B5EF4-FFF2-40B4-BE49-F238E27FC236}">
                <a16:creationId xmlns:a16="http://schemas.microsoft.com/office/drawing/2014/main" id="{F3F083B8-4B95-4C15-B710-4BC526A23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8788" y="147814"/>
            <a:ext cx="4694420" cy="1124392"/>
          </a:xfrm>
        </p:spPr>
        <p:txBody>
          <a:bodyPr rtlCol="0"/>
          <a:lstStyle>
            <a:defPPr>
              <a:defRPr lang="es-ES"/>
            </a:defPPr>
          </a:lstStyle>
          <a:p>
            <a:pPr algn="ctr" rtl="0"/>
            <a:r>
              <a:rPr lang="es-ES" sz="4000" b="1" i="1" dirty="0">
                <a:latin typeface="Aptos" panose="020B0004020202020204" pitchFamily="34" charset="0"/>
              </a:rPr>
              <a:t>Presupuesto municipal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CCBF0FB-0046-4D3C-AC29-2382CF05B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21919"/>
            <a:ext cx="41148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sz="1400" b="1" spc="100"/>
              <a:t>I. Municipalidad de </a:t>
            </a:r>
            <a:r>
              <a:rPr lang="es-ES" sz="1400" b="1" spc="100" err="1"/>
              <a:t>dalcahue</a:t>
            </a:r>
            <a:endParaRPr lang="es-ES" sz="1400" b="1" spc="10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5FE626F-057D-4E99-A748-F977659F2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fld id="{F91729D4-A164-47A3-830D-E792BCE699E4}" type="slidenum">
              <a:rPr lang="es-ES" smtClean="0"/>
              <a:pPr rtl="0"/>
              <a:t>10</a:t>
            </a:fld>
            <a:endParaRPr lang="es-ES"/>
          </a:p>
        </p:txBody>
      </p:sp>
      <p:pic>
        <p:nvPicPr>
          <p:cNvPr id="5" name="Picture 2" descr="Logo I Municipalidad de Dalcahue | Ilustre Municipalidad de ...">
            <a:extLst>
              <a:ext uri="{FF2B5EF4-FFF2-40B4-BE49-F238E27FC236}">
                <a16:creationId xmlns:a16="http://schemas.microsoft.com/office/drawing/2014/main" id="{1C813F7B-DEF2-9F6E-5984-7093316BC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798" y="387440"/>
            <a:ext cx="517755" cy="64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26">
            <a:extLst>
              <a:ext uri="{FF2B5EF4-FFF2-40B4-BE49-F238E27FC236}">
                <a16:creationId xmlns:a16="http://schemas.microsoft.com/office/drawing/2014/main" id="{B5F57D40-E6B9-5956-9396-22E1BE3B1C26}"/>
              </a:ext>
            </a:extLst>
          </p:cNvPr>
          <p:cNvSpPr txBox="1">
            <a:spLocks/>
          </p:cNvSpPr>
          <p:nvPr/>
        </p:nvSpPr>
        <p:spPr>
          <a:xfrm>
            <a:off x="3506341" y="1286747"/>
            <a:ext cx="5179312" cy="682994"/>
          </a:xfrm>
          <a:prstGeom prst="rect">
            <a:avLst/>
          </a:prstGeom>
        </p:spPr>
        <p:txBody>
          <a:bodyPr rtlCol="0" anchor="b"/>
          <a:lstStyle>
            <a:defPPr>
              <a:defRPr lang="es-ES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ES" sz="3200" kern="1200" cap="all" spc="20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4000" b="1" dirty="0">
                <a:solidFill>
                  <a:schemeClr val="accent6">
                    <a:lumMod val="50000"/>
                  </a:schemeClr>
                </a:solidFill>
              </a:rPr>
              <a:t>GASTOS</a:t>
            </a:r>
            <a:endParaRPr lang="es-CL"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67ECE89-ECAC-C23F-4134-48ACFBA6157D}"/>
              </a:ext>
            </a:extLst>
          </p:cNvPr>
          <p:cNvSpPr txBox="1"/>
          <p:nvPr/>
        </p:nvSpPr>
        <p:spPr>
          <a:xfrm>
            <a:off x="2236351" y="2956335"/>
            <a:ext cx="771929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55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$</a:t>
            </a:r>
            <a:r>
              <a:rPr lang="es-CL" sz="5500" dirty="0">
                <a:latin typeface="Aptos" panose="020B0004020202020204" pitchFamily="34" charset="0"/>
              </a:rPr>
              <a:t>6.919.685.000</a:t>
            </a:r>
          </a:p>
        </p:txBody>
      </p:sp>
      <p:sp>
        <p:nvSpPr>
          <p:cNvPr id="2" name="Título 26">
            <a:extLst>
              <a:ext uri="{FF2B5EF4-FFF2-40B4-BE49-F238E27FC236}">
                <a16:creationId xmlns:a16="http://schemas.microsoft.com/office/drawing/2014/main" id="{C5D315F7-996C-D794-FDE1-441381191876}"/>
              </a:ext>
            </a:extLst>
          </p:cNvPr>
          <p:cNvSpPr txBox="1">
            <a:spLocks/>
          </p:cNvSpPr>
          <p:nvPr/>
        </p:nvSpPr>
        <p:spPr>
          <a:xfrm>
            <a:off x="2172267" y="1961655"/>
            <a:ext cx="7847459" cy="682994"/>
          </a:xfrm>
          <a:prstGeom prst="rect">
            <a:avLst/>
          </a:prstGeom>
        </p:spPr>
        <p:txBody>
          <a:bodyPr rtlCol="0" anchor="b"/>
          <a:lstStyle>
            <a:defPPr>
              <a:defRPr lang="es-ES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ES" sz="3200" kern="1200" cap="all" spc="20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b="1" i="1" dirty="0"/>
              <a:t>en Transferencias Corrientes</a:t>
            </a:r>
            <a:endParaRPr lang="es-CL"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Título 26">
            <a:extLst>
              <a:ext uri="{FF2B5EF4-FFF2-40B4-BE49-F238E27FC236}">
                <a16:creationId xmlns:a16="http://schemas.microsoft.com/office/drawing/2014/main" id="{5FCEF9E5-8A28-5556-2B03-2B5606BA0EE4}"/>
              </a:ext>
            </a:extLst>
          </p:cNvPr>
          <p:cNvSpPr txBox="1">
            <a:spLocks/>
          </p:cNvSpPr>
          <p:nvPr/>
        </p:nvSpPr>
        <p:spPr>
          <a:xfrm>
            <a:off x="3506341" y="2731161"/>
            <a:ext cx="5179312" cy="3313503"/>
          </a:xfrm>
          <a:prstGeom prst="rect">
            <a:avLst/>
          </a:prstGeom>
        </p:spPr>
        <p:txBody>
          <a:bodyPr rtlCol="0" anchor="b"/>
          <a:lstStyle>
            <a:defPPr>
              <a:defRPr lang="es-ES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ES" sz="3200" kern="1200" cap="all" spc="20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CL"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7364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8" grpId="1" build="allAtOnce"/>
      <p:bldP spid="11" grpId="0"/>
      <p:bldP spid="11" grpId="1"/>
      <p:bldP spid="2" grpId="0"/>
      <p:bldP spid="2" grpId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5CB21C77-8DBF-D8AB-0913-9D9EC05E74D0}"/>
              </a:ext>
            </a:extLst>
          </p:cNvPr>
          <p:cNvSpPr txBox="1"/>
          <p:nvPr/>
        </p:nvSpPr>
        <p:spPr>
          <a:xfrm>
            <a:off x="2310058" y="3048270"/>
            <a:ext cx="7571874" cy="1938992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pPr marL="285750" indent="-285750" algn="ctr">
              <a:buFontTx/>
              <a:buChar char="-"/>
            </a:pPr>
            <a:r>
              <a:rPr lang="es-CL" sz="3000" dirty="0">
                <a:latin typeface="Aptos" panose="020B0004020202020204" pitchFamily="34" charset="0"/>
              </a:rPr>
              <a:t>Nueva posta de Calen</a:t>
            </a:r>
          </a:p>
          <a:p>
            <a:pPr marL="285750" indent="-285750" algn="ctr">
              <a:buFontTx/>
              <a:buChar char="-"/>
            </a:pPr>
            <a:r>
              <a:rPr lang="es-CL" sz="3000" dirty="0">
                <a:latin typeface="Aptos" panose="020B0004020202020204" pitchFamily="34" charset="0"/>
              </a:rPr>
              <a:t>Mobiliario</a:t>
            </a:r>
          </a:p>
          <a:p>
            <a:pPr marL="285750" indent="-285750" algn="ctr">
              <a:buFontTx/>
              <a:buChar char="-"/>
            </a:pPr>
            <a:r>
              <a:rPr lang="es-CL" sz="3000" dirty="0">
                <a:latin typeface="Aptos" panose="020B0004020202020204" pitchFamily="34" charset="0"/>
              </a:rPr>
              <a:t>Máquinas </a:t>
            </a:r>
          </a:p>
          <a:p>
            <a:pPr marL="285750" indent="-285750" algn="ctr">
              <a:buFontTx/>
              <a:buChar char="-"/>
            </a:pPr>
            <a:r>
              <a:rPr lang="es-CL" sz="3000" dirty="0">
                <a:latin typeface="Aptos" panose="020B0004020202020204" pitchFamily="34" charset="0"/>
              </a:rPr>
              <a:t>Equipos y programas computacionales</a:t>
            </a:r>
            <a:endParaRPr lang="es-CL" sz="3000" b="1" dirty="0">
              <a:solidFill>
                <a:schemeClr val="accent6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27" name="Título 26">
            <a:extLst>
              <a:ext uri="{FF2B5EF4-FFF2-40B4-BE49-F238E27FC236}">
                <a16:creationId xmlns:a16="http://schemas.microsoft.com/office/drawing/2014/main" id="{F3F083B8-4B95-4C15-B710-4BC526A23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8788" y="147814"/>
            <a:ext cx="4694420" cy="1124392"/>
          </a:xfrm>
        </p:spPr>
        <p:txBody>
          <a:bodyPr rtlCol="0"/>
          <a:lstStyle>
            <a:defPPr>
              <a:defRPr lang="es-ES"/>
            </a:defPPr>
          </a:lstStyle>
          <a:p>
            <a:pPr algn="ctr" rtl="0"/>
            <a:r>
              <a:rPr lang="es-ES" sz="4000" b="1" i="1" dirty="0">
                <a:latin typeface="Aptos" panose="020B0004020202020204" pitchFamily="34" charset="0"/>
              </a:rPr>
              <a:t>Presupuesto municipal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CCBF0FB-0046-4D3C-AC29-2382CF05B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21919"/>
            <a:ext cx="41148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sz="1400" b="1" spc="100"/>
              <a:t>I. Municipalidad de </a:t>
            </a:r>
            <a:r>
              <a:rPr lang="es-ES" sz="1400" b="1" spc="100" err="1"/>
              <a:t>dalcahue</a:t>
            </a:r>
            <a:endParaRPr lang="es-ES" sz="1400" b="1" spc="10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5FE626F-057D-4E99-A748-F977659F2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fld id="{F91729D4-A164-47A3-830D-E792BCE699E4}" type="slidenum">
              <a:rPr lang="es-ES" smtClean="0"/>
              <a:pPr rtl="0"/>
              <a:t>11</a:t>
            </a:fld>
            <a:endParaRPr lang="es-ES"/>
          </a:p>
        </p:txBody>
      </p:sp>
      <p:pic>
        <p:nvPicPr>
          <p:cNvPr id="5" name="Picture 2" descr="Logo I Municipalidad de Dalcahue | Ilustre Municipalidad de ...">
            <a:extLst>
              <a:ext uri="{FF2B5EF4-FFF2-40B4-BE49-F238E27FC236}">
                <a16:creationId xmlns:a16="http://schemas.microsoft.com/office/drawing/2014/main" id="{1C813F7B-DEF2-9F6E-5984-7093316BC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798" y="387440"/>
            <a:ext cx="517755" cy="64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26">
            <a:extLst>
              <a:ext uri="{FF2B5EF4-FFF2-40B4-BE49-F238E27FC236}">
                <a16:creationId xmlns:a16="http://schemas.microsoft.com/office/drawing/2014/main" id="{B5F57D40-E6B9-5956-9396-22E1BE3B1C26}"/>
              </a:ext>
            </a:extLst>
          </p:cNvPr>
          <p:cNvSpPr txBox="1">
            <a:spLocks/>
          </p:cNvSpPr>
          <p:nvPr/>
        </p:nvSpPr>
        <p:spPr>
          <a:xfrm>
            <a:off x="3506341" y="1286747"/>
            <a:ext cx="5179312" cy="682994"/>
          </a:xfrm>
          <a:prstGeom prst="rect">
            <a:avLst/>
          </a:prstGeom>
        </p:spPr>
        <p:txBody>
          <a:bodyPr rtlCol="0" anchor="b"/>
          <a:lstStyle>
            <a:defPPr>
              <a:defRPr lang="es-ES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ES" sz="3200" kern="1200" cap="all" spc="20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4000" b="1" dirty="0">
                <a:solidFill>
                  <a:schemeClr val="accent6">
                    <a:lumMod val="50000"/>
                  </a:schemeClr>
                </a:solidFill>
              </a:rPr>
              <a:t>GASTOS</a:t>
            </a:r>
            <a:endParaRPr lang="es-CL"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67ECE89-ECAC-C23F-4134-48ACFBA6157D}"/>
              </a:ext>
            </a:extLst>
          </p:cNvPr>
          <p:cNvSpPr txBox="1"/>
          <p:nvPr/>
        </p:nvSpPr>
        <p:spPr>
          <a:xfrm>
            <a:off x="2236351" y="3369606"/>
            <a:ext cx="771929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55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$</a:t>
            </a:r>
            <a:r>
              <a:rPr lang="es-CL" sz="5500" dirty="0">
                <a:latin typeface="Aptos" panose="020B0004020202020204" pitchFamily="34" charset="0"/>
              </a:rPr>
              <a:t>101.124.000</a:t>
            </a:r>
          </a:p>
        </p:txBody>
      </p:sp>
      <p:sp>
        <p:nvSpPr>
          <p:cNvPr id="2" name="Título 26">
            <a:extLst>
              <a:ext uri="{FF2B5EF4-FFF2-40B4-BE49-F238E27FC236}">
                <a16:creationId xmlns:a16="http://schemas.microsoft.com/office/drawing/2014/main" id="{C5D315F7-996C-D794-FDE1-441381191876}"/>
              </a:ext>
            </a:extLst>
          </p:cNvPr>
          <p:cNvSpPr txBox="1">
            <a:spLocks/>
          </p:cNvSpPr>
          <p:nvPr/>
        </p:nvSpPr>
        <p:spPr>
          <a:xfrm>
            <a:off x="2172266" y="1969741"/>
            <a:ext cx="7847459" cy="1064591"/>
          </a:xfrm>
          <a:prstGeom prst="rect">
            <a:avLst/>
          </a:prstGeom>
        </p:spPr>
        <p:txBody>
          <a:bodyPr rtlCol="0" anchor="b"/>
          <a:lstStyle>
            <a:defPPr>
              <a:defRPr lang="es-ES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ES" sz="3200" kern="1200" cap="all" spc="20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b="1" i="1" dirty="0"/>
              <a:t>Adquisición de Activos No financieros</a:t>
            </a:r>
            <a:endParaRPr lang="es-CL"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Título 26">
            <a:extLst>
              <a:ext uri="{FF2B5EF4-FFF2-40B4-BE49-F238E27FC236}">
                <a16:creationId xmlns:a16="http://schemas.microsoft.com/office/drawing/2014/main" id="{5FCEF9E5-8A28-5556-2B03-2B5606BA0EE4}"/>
              </a:ext>
            </a:extLst>
          </p:cNvPr>
          <p:cNvSpPr txBox="1">
            <a:spLocks/>
          </p:cNvSpPr>
          <p:nvPr/>
        </p:nvSpPr>
        <p:spPr>
          <a:xfrm>
            <a:off x="3506341" y="2731161"/>
            <a:ext cx="5179312" cy="3313503"/>
          </a:xfrm>
          <a:prstGeom prst="rect">
            <a:avLst/>
          </a:prstGeom>
        </p:spPr>
        <p:txBody>
          <a:bodyPr rtlCol="0" anchor="b"/>
          <a:lstStyle>
            <a:defPPr>
              <a:defRPr lang="es-ES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ES" sz="3200" kern="1200" cap="all" spc="20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CL"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729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8" grpId="1" build="allAtOnce"/>
      <p:bldP spid="11" grpId="0"/>
      <p:bldP spid="11" grpId="1"/>
      <p:bldP spid="2" grpId="0"/>
      <p:bldP spid="2" grpId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9" name="Rectangle 103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0" name="Rectangle 103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1" name="Rectangle 103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2" name="Rectangle 103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agen 10" descr="Un grupo de personas en un escenario&#10;&#10;Descripción generada automáticamente con confianza media">
            <a:extLst>
              <a:ext uri="{FF2B5EF4-FFF2-40B4-BE49-F238E27FC236}">
                <a16:creationId xmlns:a16="http://schemas.microsoft.com/office/drawing/2014/main" id="{C56C1D3F-107E-D4C3-3C66-AAAB4B2FEE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98" y="1051338"/>
            <a:ext cx="11848238" cy="5331707"/>
          </a:xfrm>
          <a:prstGeom prst="rect">
            <a:avLst/>
          </a:prstGeom>
        </p:spPr>
      </p:pic>
      <p:pic>
        <p:nvPicPr>
          <p:cNvPr id="1026" name="Picture 2" descr="Logo I Municipalidad de Dalcahue | Ilustre Municipalidad de ...">
            <a:extLst>
              <a:ext uri="{FF2B5EF4-FFF2-40B4-BE49-F238E27FC236}">
                <a16:creationId xmlns:a16="http://schemas.microsoft.com/office/drawing/2014/main" id="{77D14EC1-17C9-062F-0819-B413CC8C6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24766"/>
            <a:ext cx="511410" cy="637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 descr="Logotipo&#10;&#10;Descripción generada automáticamente">
            <a:extLst>
              <a:ext uri="{FF2B5EF4-FFF2-40B4-BE49-F238E27FC236}">
                <a16:creationId xmlns:a16="http://schemas.microsoft.com/office/drawing/2014/main" id="{40E982D1-5D4E-B8BC-A316-7CC3B137B88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0782" y="65927"/>
            <a:ext cx="794018" cy="76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121248"/>
      </p:ext>
    </p:extLst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ítulo 26">
            <a:extLst>
              <a:ext uri="{FF2B5EF4-FFF2-40B4-BE49-F238E27FC236}">
                <a16:creationId xmlns:a16="http://schemas.microsoft.com/office/drawing/2014/main" id="{F3F083B8-4B95-4C15-B710-4BC526A23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910" y="198218"/>
            <a:ext cx="4694420" cy="1124392"/>
          </a:xfrm>
        </p:spPr>
        <p:txBody>
          <a:bodyPr rtlCol="0"/>
          <a:lstStyle>
            <a:defPPr>
              <a:defRPr lang="es-ES"/>
            </a:defPPr>
          </a:lstStyle>
          <a:p>
            <a:pPr algn="ctr" rtl="0"/>
            <a:r>
              <a:rPr lang="es-ES" sz="4000" b="1" dirty="0"/>
              <a:t>NUEVAS COMPETENCIAS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938E3964-EE54-4BDC-A0A3-DC7D197FFB5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41066" y="1827907"/>
            <a:ext cx="6509867" cy="3974847"/>
          </a:xfrm>
        </p:spPr>
        <p:txBody>
          <a:bodyPr rtlCol="0"/>
          <a:lstStyle>
            <a:defPPr>
              <a:defRPr lang="es-ES"/>
            </a:defPPr>
          </a:lstStyle>
          <a:p>
            <a:pPr rtl="0">
              <a:lnSpc>
                <a:spcPct val="150000"/>
              </a:lnSpc>
            </a:pPr>
            <a:r>
              <a:rPr lang="es-MX" sz="2800" b="1" dirty="0"/>
              <a:t>Mujer </a:t>
            </a:r>
          </a:p>
          <a:p>
            <a:pPr rtl="0">
              <a:lnSpc>
                <a:spcPct val="150000"/>
              </a:lnSpc>
            </a:pPr>
            <a:r>
              <a:rPr lang="es-MX" sz="2800" b="1" dirty="0"/>
              <a:t>Discapacidad </a:t>
            </a:r>
          </a:p>
          <a:p>
            <a:pPr rtl="0">
              <a:lnSpc>
                <a:spcPct val="150000"/>
              </a:lnSpc>
            </a:pPr>
            <a:r>
              <a:rPr lang="es-MX" sz="2800" b="1" dirty="0"/>
              <a:t>Adulto Mayor </a:t>
            </a:r>
          </a:p>
          <a:p>
            <a:pPr rtl="0">
              <a:lnSpc>
                <a:spcPct val="150000"/>
              </a:lnSpc>
            </a:pPr>
            <a:r>
              <a:rPr lang="es-MX" sz="2800" b="1" dirty="0"/>
              <a:t>Prevención de Alcohol y Drogas </a:t>
            </a:r>
          </a:p>
          <a:p>
            <a:pPr rtl="0">
              <a:lnSpc>
                <a:spcPct val="150000"/>
              </a:lnSpc>
            </a:pPr>
            <a:r>
              <a:rPr lang="es-MX" sz="2800" b="1" dirty="0"/>
              <a:t>Seguridad Pública</a:t>
            </a:r>
            <a:endParaRPr lang="es-ES" sz="2800" b="1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CCBF0FB-0046-4D3C-AC29-2382CF05B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21919"/>
            <a:ext cx="41148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sz="1400" b="1" spc="100"/>
              <a:t>I. Municipalidad de </a:t>
            </a:r>
            <a:r>
              <a:rPr lang="es-ES" sz="1400" b="1" spc="100" err="1"/>
              <a:t>dalcahue</a:t>
            </a:r>
            <a:endParaRPr lang="es-ES" sz="1400" b="1" spc="10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5FE626F-057D-4E99-A748-F977659F2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fld id="{F91729D4-A164-47A3-830D-E792BCE699E4}" type="slidenum">
              <a:rPr lang="es-ES" smtClean="0"/>
              <a:pPr rtl="0"/>
              <a:t>13</a:t>
            </a:fld>
            <a:endParaRPr lang="es-ES"/>
          </a:p>
        </p:txBody>
      </p:sp>
      <p:pic>
        <p:nvPicPr>
          <p:cNvPr id="5" name="Picture 2" descr="Logo I Municipalidad de Dalcahue | Ilustre Municipalidad de ...">
            <a:extLst>
              <a:ext uri="{FF2B5EF4-FFF2-40B4-BE49-F238E27FC236}">
                <a16:creationId xmlns:a16="http://schemas.microsoft.com/office/drawing/2014/main" id="{1C813F7B-DEF2-9F6E-5984-7093316BC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798" y="387440"/>
            <a:ext cx="517755" cy="64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55FDEB9-D6C0-D63E-BD70-E01CD3289963}"/>
              </a:ext>
            </a:extLst>
          </p:cNvPr>
          <p:cNvSpPr txBox="1"/>
          <p:nvPr/>
        </p:nvSpPr>
        <p:spPr>
          <a:xfrm>
            <a:off x="3367379" y="2882696"/>
            <a:ext cx="5457239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65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$156.124.599</a:t>
            </a:r>
            <a:endParaRPr lang="es-CL" sz="6500" dirty="0"/>
          </a:p>
        </p:txBody>
      </p:sp>
    </p:spTree>
    <p:extLst>
      <p:ext uri="{BB962C8B-B14F-4D97-AF65-F5344CB8AC3E}">
        <p14:creationId xmlns:p14="http://schemas.microsoft.com/office/powerpoint/2010/main" val="39703195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8" grpId="1" uiExpand="1" build="p"/>
      <p:bldP spid="6" grpId="0"/>
      <p:bldP spid="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68226F68-6AC1-54EB-BBE8-3ABCF1841C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24611" y="1336053"/>
            <a:ext cx="8272622" cy="47951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7" name="Título 26">
            <a:extLst>
              <a:ext uri="{FF2B5EF4-FFF2-40B4-BE49-F238E27FC236}">
                <a16:creationId xmlns:a16="http://schemas.microsoft.com/office/drawing/2014/main" id="{F3F083B8-4B95-4C15-B710-4BC526A23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8892" y="252923"/>
            <a:ext cx="4694420" cy="1124392"/>
          </a:xfrm>
        </p:spPr>
        <p:txBody>
          <a:bodyPr rtlCol="0"/>
          <a:lstStyle>
            <a:defPPr>
              <a:defRPr lang="es-ES"/>
            </a:defPPr>
          </a:lstStyle>
          <a:p>
            <a:pPr algn="ctr" rtl="0"/>
            <a:r>
              <a:rPr lang="es-ES" sz="4000" b="1"/>
              <a:t>Oficina de la mujer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CCBF0FB-0046-4D3C-AC29-2382CF05B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21919"/>
            <a:ext cx="41148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sz="1400" b="1" spc="100"/>
              <a:t>I. Municipalidad de </a:t>
            </a:r>
            <a:r>
              <a:rPr lang="es-ES" sz="1400" b="1" spc="100" err="1"/>
              <a:t>dalcahue</a:t>
            </a:r>
            <a:endParaRPr lang="es-ES" sz="1400" b="1" spc="10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5FE626F-057D-4E99-A748-F977659F2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fld id="{F91729D4-A164-47A3-830D-E792BCE699E4}" type="slidenum">
              <a:rPr lang="es-ES" smtClean="0"/>
              <a:pPr rtl="0"/>
              <a:t>14</a:t>
            </a:fld>
            <a:endParaRPr lang="es-ES"/>
          </a:p>
        </p:txBody>
      </p:sp>
      <p:pic>
        <p:nvPicPr>
          <p:cNvPr id="5" name="Picture 2" descr="Logo I Municipalidad de Dalcahue | Ilustre Municipalidad de ...">
            <a:extLst>
              <a:ext uri="{FF2B5EF4-FFF2-40B4-BE49-F238E27FC236}">
                <a16:creationId xmlns:a16="http://schemas.microsoft.com/office/drawing/2014/main" id="{1C813F7B-DEF2-9F6E-5984-7093316BC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798" y="387440"/>
            <a:ext cx="517755" cy="64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A072302-3EA2-CD18-08A6-6DFA031443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1045" y="1794368"/>
            <a:ext cx="7583630" cy="3764645"/>
          </a:xfrm>
          <a:prstGeom prst="rect">
            <a:avLst/>
          </a:prstGeom>
          <a:noFill/>
        </p:spPr>
      </p:pic>
      <p:pic>
        <p:nvPicPr>
          <p:cNvPr id="16" name="Imagen 15" descr="Personas sentadas alrededor de una mesa&#10;&#10;Descripción generada automáticamente con confianza media">
            <a:extLst>
              <a:ext uri="{FF2B5EF4-FFF2-40B4-BE49-F238E27FC236}">
                <a16:creationId xmlns:a16="http://schemas.microsoft.com/office/drawing/2014/main" id="{3422849E-4199-8324-F843-70C6E2B2B5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0553" y="1332423"/>
            <a:ext cx="10687563" cy="4803292"/>
          </a:xfrm>
          <a:prstGeom prst="rect">
            <a:avLst/>
          </a:prstGeom>
          <a:noFill/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9306BF88-1C84-C507-16CC-746E655BBE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4679" y="1339762"/>
            <a:ext cx="8294953" cy="4786789"/>
          </a:xfrm>
          <a:prstGeom prst="rect">
            <a:avLst/>
          </a:prstGeom>
          <a:noFill/>
        </p:spPr>
      </p:pic>
      <p:pic>
        <p:nvPicPr>
          <p:cNvPr id="18" name="Imagen 17" descr="Un grupo de personas en una cancha&#10;&#10;Descripción generada automáticamente con confianza media">
            <a:extLst>
              <a:ext uri="{FF2B5EF4-FFF2-40B4-BE49-F238E27FC236}">
                <a16:creationId xmlns:a16="http://schemas.microsoft.com/office/drawing/2014/main" id="{1215ED77-C7FA-D46E-8183-A808130BF39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3445" y="1339762"/>
            <a:ext cx="9376971" cy="47867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28606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 descr="Un grupo de personas de pie&#10;&#10;Descripción generada automáticamente">
            <a:extLst>
              <a:ext uri="{FF2B5EF4-FFF2-40B4-BE49-F238E27FC236}">
                <a16:creationId xmlns:a16="http://schemas.microsoft.com/office/drawing/2014/main" id="{C8CAC4A1-86F8-7962-C6A5-A2ABAEED21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8316" y="1350737"/>
            <a:ext cx="8743480" cy="4931176"/>
          </a:xfrm>
          <a:prstGeom prst="rect">
            <a:avLst/>
          </a:prstGeom>
        </p:spPr>
      </p:pic>
      <p:pic>
        <p:nvPicPr>
          <p:cNvPr id="17" name="Imagen 16" descr="Personas sentadas en una mesa&#10;&#10;Descripción generada automáticamente con confianza media">
            <a:extLst>
              <a:ext uri="{FF2B5EF4-FFF2-40B4-BE49-F238E27FC236}">
                <a16:creationId xmlns:a16="http://schemas.microsoft.com/office/drawing/2014/main" id="{4EF2F428-A6FC-94C9-8B3E-02B1031006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8316" y="1357407"/>
            <a:ext cx="8743480" cy="4917837"/>
          </a:xfrm>
          <a:prstGeom prst="rect">
            <a:avLst/>
          </a:prstGeom>
        </p:spPr>
      </p:pic>
      <p:pic>
        <p:nvPicPr>
          <p:cNvPr id="14" name="Imagen 13" descr="Un grupo de personas de pie sobre pasto&#10;&#10;Descripción generada automáticamente">
            <a:extLst>
              <a:ext uri="{FF2B5EF4-FFF2-40B4-BE49-F238E27FC236}">
                <a16:creationId xmlns:a16="http://schemas.microsoft.com/office/drawing/2014/main" id="{F015A5F7-711E-C147-B9AB-A82E496940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5030" y="1506916"/>
            <a:ext cx="8210052" cy="4618819"/>
          </a:xfrm>
          <a:prstGeom prst="rect">
            <a:avLst/>
          </a:prstGeom>
        </p:spPr>
      </p:pic>
      <p:pic>
        <p:nvPicPr>
          <p:cNvPr id="15" name="Imagen 14" descr="Una multitud de gente&#10;&#10;Descripción generada automáticamente">
            <a:extLst>
              <a:ext uri="{FF2B5EF4-FFF2-40B4-BE49-F238E27FC236}">
                <a16:creationId xmlns:a16="http://schemas.microsoft.com/office/drawing/2014/main" id="{196AF486-5D00-1F80-7DEC-1303E7E328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5185" y="1310732"/>
            <a:ext cx="7349742" cy="5011187"/>
          </a:xfrm>
          <a:prstGeom prst="rect">
            <a:avLst/>
          </a:prstGeom>
        </p:spPr>
      </p:pic>
      <p:pic>
        <p:nvPicPr>
          <p:cNvPr id="13" name="Imagen 12" descr="Un grupo de personas de pie en la calle&#10;&#10;Descripción generada automáticamente con confianza media">
            <a:extLst>
              <a:ext uri="{FF2B5EF4-FFF2-40B4-BE49-F238E27FC236}">
                <a16:creationId xmlns:a16="http://schemas.microsoft.com/office/drawing/2014/main" id="{E9BA53B2-0931-8B81-9C6E-CF3C3A716B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100" y="1310732"/>
            <a:ext cx="8907912" cy="5011187"/>
          </a:xfrm>
          <a:prstGeom prst="rect">
            <a:avLst/>
          </a:prstGeom>
        </p:spPr>
      </p:pic>
      <p:sp>
        <p:nvSpPr>
          <p:cNvPr id="27" name="Título 26">
            <a:extLst>
              <a:ext uri="{FF2B5EF4-FFF2-40B4-BE49-F238E27FC236}">
                <a16:creationId xmlns:a16="http://schemas.microsoft.com/office/drawing/2014/main" id="{F3F083B8-4B95-4C15-B710-4BC526A23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2846" y="252923"/>
            <a:ext cx="4694420" cy="1124392"/>
          </a:xfrm>
        </p:spPr>
        <p:txBody>
          <a:bodyPr rtlCol="0"/>
          <a:lstStyle>
            <a:defPPr>
              <a:defRPr lang="es-ES"/>
            </a:defPPr>
          </a:lstStyle>
          <a:p>
            <a:pPr algn="ctr" rtl="0"/>
            <a:r>
              <a:rPr lang="es-ES" sz="4000" b="1" dirty="0"/>
              <a:t>Oficina de discapacidad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CCBF0FB-0046-4D3C-AC29-2382CF05B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21919"/>
            <a:ext cx="41148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sz="1400" b="1" spc="100"/>
              <a:t>I. Municipalidad de </a:t>
            </a:r>
            <a:r>
              <a:rPr lang="es-ES" sz="1400" b="1" spc="100" err="1"/>
              <a:t>dalcahue</a:t>
            </a:r>
            <a:endParaRPr lang="es-ES" sz="1400" b="1" spc="10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5FE626F-057D-4E99-A748-F977659F2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fld id="{F91729D4-A164-47A3-830D-E792BCE699E4}" type="slidenum">
              <a:rPr lang="es-ES" smtClean="0"/>
              <a:pPr rtl="0"/>
              <a:t>15</a:t>
            </a:fld>
            <a:endParaRPr lang="es-ES"/>
          </a:p>
        </p:txBody>
      </p:sp>
      <p:pic>
        <p:nvPicPr>
          <p:cNvPr id="5" name="Picture 2" descr="Logo I Municipalidad de Dalcahue | Ilustre Municipalidad de ...">
            <a:extLst>
              <a:ext uri="{FF2B5EF4-FFF2-40B4-BE49-F238E27FC236}">
                <a16:creationId xmlns:a16="http://schemas.microsoft.com/office/drawing/2014/main" id="{1C813F7B-DEF2-9F6E-5984-7093316BC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798" y="387440"/>
            <a:ext cx="517755" cy="64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108596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Grupo de personas sentadas en una banca de madera&#10;&#10;Descripción generada automáticamente">
            <a:extLst>
              <a:ext uri="{FF2B5EF4-FFF2-40B4-BE49-F238E27FC236}">
                <a16:creationId xmlns:a16="http://schemas.microsoft.com/office/drawing/2014/main" id="{A09FF98A-B4B9-966E-037A-752FB4BBB26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808" y="1325184"/>
            <a:ext cx="6570584" cy="4927939"/>
          </a:xfrm>
          <a:prstGeom prst="rect">
            <a:avLst/>
          </a:prstGeom>
        </p:spPr>
      </p:pic>
      <p:pic>
        <p:nvPicPr>
          <p:cNvPr id="20" name="Imagen 19" descr="Grupo de personas con instrumentos musicales&#10;&#10;Descripción generada automáticamente con confianza media">
            <a:extLst>
              <a:ext uri="{FF2B5EF4-FFF2-40B4-BE49-F238E27FC236}">
                <a16:creationId xmlns:a16="http://schemas.microsoft.com/office/drawing/2014/main" id="{A724C658-088D-BDCC-5644-3FE94C66773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808" y="1325184"/>
            <a:ext cx="6570584" cy="4927938"/>
          </a:xfrm>
          <a:prstGeom prst="rect">
            <a:avLst/>
          </a:prstGeom>
        </p:spPr>
      </p:pic>
      <p:pic>
        <p:nvPicPr>
          <p:cNvPr id="7" name="Imagen 6" descr="Un grupo de personas sentadas alrededor de una mesa&#10;&#10;Descripción generada automáticamente">
            <a:extLst>
              <a:ext uri="{FF2B5EF4-FFF2-40B4-BE49-F238E27FC236}">
                <a16:creationId xmlns:a16="http://schemas.microsoft.com/office/drawing/2014/main" id="{FEC55DC1-2E42-B8AA-0126-EB4D28578C3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4745" y="1318959"/>
            <a:ext cx="7142710" cy="4940389"/>
          </a:xfrm>
          <a:prstGeom prst="rect">
            <a:avLst/>
          </a:prstGeom>
        </p:spPr>
      </p:pic>
      <p:pic>
        <p:nvPicPr>
          <p:cNvPr id="18" name="Imagen 17" descr="Un grupo de personas posando delante de un edificio&#10;&#10;Descripción generada automáticamente">
            <a:extLst>
              <a:ext uri="{FF2B5EF4-FFF2-40B4-BE49-F238E27FC236}">
                <a16:creationId xmlns:a16="http://schemas.microsoft.com/office/drawing/2014/main" id="{7B56F883-851B-9993-52B4-300D6C5A023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808" y="1325184"/>
            <a:ext cx="6570585" cy="4927939"/>
          </a:xfrm>
          <a:prstGeom prst="rect">
            <a:avLst/>
          </a:prstGeom>
        </p:spPr>
      </p:pic>
      <p:pic>
        <p:nvPicPr>
          <p:cNvPr id="6" name="Imagen 5" descr="Un grupo de personas sentadas alrededor de una mesa de madera&#10;&#10;Descripción generada automáticamente con confianza media">
            <a:extLst>
              <a:ext uri="{FF2B5EF4-FFF2-40B4-BE49-F238E27FC236}">
                <a16:creationId xmlns:a16="http://schemas.microsoft.com/office/drawing/2014/main" id="{EF8E1866-4236-42F4-18E3-E475BAC34F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0807" y="1312734"/>
            <a:ext cx="6570584" cy="4927938"/>
          </a:xfrm>
          <a:prstGeom prst="rect">
            <a:avLst/>
          </a:prstGeom>
        </p:spPr>
      </p:pic>
      <p:sp>
        <p:nvSpPr>
          <p:cNvPr id="27" name="Título 26">
            <a:extLst>
              <a:ext uri="{FF2B5EF4-FFF2-40B4-BE49-F238E27FC236}">
                <a16:creationId xmlns:a16="http://schemas.microsoft.com/office/drawing/2014/main" id="{F3F083B8-4B95-4C15-B710-4BC526A23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8892" y="252923"/>
            <a:ext cx="4694420" cy="1124392"/>
          </a:xfrm>
        </p:spPr>
        <p:txBody>
          <a:bodyPr rtlCol="0"/>
          <a:lstStyle>
            <a:defPPr>
              <a:defRPr lang="es-ES"/>
            </a:defPPr>
          </a:lstStyle>
          <a:p>
            <a:pPr algn="ctr" rtl="0"/>
            <a:r>
              <a:rPr lang="es-ES" sz="4000" b="1"/>
              <a:t>Oficina </a:t>
            </a:r>
            <a:br>
              <a:rPr lang="es-ES" sz="4000" b="1"/>
            </a:br>
            <a:r>
              <a:rPr lang="es-ES" sz="4000" b="1"/>
              <a:t>adulto mayor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CCBF0FB-0046-4D3C-AC29-2382CF05B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21919"/>
            <a:ext cx="41148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sz="1400" b="1" spc="100"/>
              <a:t>I. Municipalidad de </a:t>
            </a:r>
            <a:r>
              <a:rPr lang="es-ES" sz="1400" b="1" spc="100" err="1"/>
              <a:t>dalcahue</a:t>
            </a:r>
            <a:endParaRPr lang="es-ES" sz="1400" b="1" spc="10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5FE626F-057D-4E99-A748-F977659F2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fld id="{F91729D4-A164-47A3-830D-E792BCE699E4}" type="slidenum">
              <a:rPr lang="es-ES" smtClean="0"/>
              <a:pPr rtl="0"/>
              <a:t>16</a:t>
            </a:fld>
            <a:endParaRPr lang="es-ES"/>
          </a:p>
        </p:txBody>
      </p:sp>
      <p:pic>
        <p:nvPicPr>
          <p:cNvPr id="5" name="Picture 2" descr="Logo I Municipalidad de Dalcahue | Ilustre Municipalidad de ...">
            <a:extLst>
              <a:ext uri="{FF2B5EF4-FFF2-40B4-BE49-F238E27FC236}">
                <a16:creationId xmlns:a16="http://schemas.microsoft.com/office/drawing/2014/main" id="{1C813F7B-DEF2-9F6E-5984-7093316BC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798" y="387440"/>
            <a:ext cx="517755" cy="64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99985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ítulo 26">
            <a:extLst>
              <a:ext uri="{FF2B5EF4-FFF2-40B4-BE49-F238E27FC236}">
                <a16:creationId xmlns:a16="http://schemas.microsoft.com/office/drawing/2014/main" id="{F3F083B8-4B95-4C15-B710-4BC526A23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8891" y="252923"/>
            <a:ext cx="5398879" cy="1124392"/>
          </a:xfrm>
        </p:spPr>
        <p:txBody>
          <a:bodyPr rtlCol="0"/>
          <a:lstStyle>
            <a:defPPr>
              <a:defRPr lang="es-ES"/>
            </a:defPPr>
          </a:lstStyle>
          <a:p>
            <a:pPr algn="ctr" rtl="0"/>
            <a:r>
              <a:rPr lang="es-ES" sz="4000" b="1"/>
              <a:t>Oficina seguridad pública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CCBF0FB-0046-4D3C-AC29-2382CF05B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21919"/>
            <a:ext cx="41148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sz="1400" b="1" spc="100"/>
              <a:t>I. Municipalidad de </a:t>
            </a:r>
            <a:r>
              <a:rPr lang="es-ES" sz="1400" b="1" spc="100" err="1"/>
              <a:t>dalcahue</a:t>
            </a:r>
            <a:endParaRPr lang="es-ES" sz="1400" b="1" spc="10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5FE626F-057D-4E99-A748-F977659F2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fld id="{F91729D4-A164-47A3-830D-E792BCE699E4}" type="slidenum">
              <a:rPr lang="es-ES" smtClean="0"/>
              <a:pPr rtl="0"/>
              <a:t>17</a:t>
            </a:fld>
            <a:endParaRPr lang="es-ES"/>
          </a:p>
        </p:txBody>
      </p:sp>
      <p:pic>
        <p:nvPicPr>
          <p:cNvPr id="5" name="Picture 2" descr="Logo I Municipalidad de Dalcahue | Ilustre Municipalidad de ...">
            <a:extLst>
              <a:ext uri="{FF2B5EF4-FFF2-40B4-BE49-F238E27FC236}">
                <a16:creationId xmlns:a16="http://schemas.microsoft.com/office/drawing/2014/main" id="{1C813F7B-DEF2-9F6E-5984-7093316BC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798" y="387440"/>
            <a:ext cx="517755" cy="64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n 14" descr="Grupo de personas en un barco&#10;&#10;Descripción generada automáticamente con confianza media">
            <a:extLst>
              <a:ext uri="{FF2B5EF4-FFF2-40B4-BE49-F238E27FC236}">
                <a16:creationId xmlns:a16="http://schemas.microsoft.com/office/drawing/2014/main" id="{B8D4AB7D-9FBC-6E9F-8EA9-75E4394D9E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9833" y="1299916"/>
            <a:ext cx="9112329" cy="5039219"/>
          </a:xfrm>
          <a:prstGeom prst="rect">
            <a:avLst/>
          </a:prstGeom>
        </p:spPr>
      </p:pic>
      <p:pic>
        <p:nvPicPr>
          <p:cNvPr id="11" name="Imagen 10" descr="Un grupo de personas en la orilla de la carretera&#10;&#10;Descripción generada automáticamente con confianza media">
            <a:extLst>
              <a:ext uri="{FF2B5EF4-FFF2-40B4-BE49-F238E27FC236}">
                <a16:creationId xmlns:a16="http://schemas.microsoft.com/office/drawing/2014/main" id="{5D757D83-55ED-B7CC-AEFB-2D93AF3D08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9063" y="1308028"/>
            <a:ext cx="9013868" cy="5022994"/>
          </a:xfrm>
          <a:prstGeom prst="rect">
            <a:avLst/>
          </a:prstGeom>
        </p:spPr>
      </p:pic>
      <p:pic>
        <p:nvPicPr>
          <p:cNvPr id="13" name="Imagen 12" descr="Un grupo de personas en una calle con coches&#10;&#10;Descripción generada automáticamente">
            <a:extLst>
              <a:ext uri="{FF2B5EF4-FFF2-40B4-BE49-F238E27FC236}">
                <a16:creationId xmlns:a16="http://schemas.microsoft.com/office/drawing/2014/main" id="{AAFEEAAC-7657-1D9C-AFD1-5152721882E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9936" y="1282818"/>
            <a:ext cx="7352122" cy="507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1880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Un grupo de personas en una tienda&#10;&#10;Descripción generada automáticamente">
            <a:extLst>
              <a:ext uri="{FF2B5EF4-FFF2-40B4-BE49-F238E27FC236}">
                <a16:creationId xmlns:a16="http://schemas.microsoft.com/office/drawing/2014/main" id="{FAF8A528-6FD1-BE0D-CC19-EC93747AE5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5944" y="1335377"/>
            <a:ext cx="8826500" cy="4964907"/>
          </a:xfrm>
          <a:prstGeom prst="rect">
            <a:avLst/>
          </a:prstGeom>
        </p:spPr>
      </p:pic>
      <p:pic>
        <p:nvPicPr>
          <p:cNvPr id="9" name="Imagen 8" descr="Imagen que contiene persona, hombre, nieve, esquiando&#10;&#10;Descripción generada automáticamente">
            <a:extLst>
              <a:ext uri="{FF2B5EF4-FFF2-40B4-BE49-F238E27FC236}">
                <a16:creationId xmlns:a16="http://schemas.microsoft.com/office/drawing/2014/main" id="{D2EBA850-CCB1-4751-7241-75F52EAD37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675" y="1386719"/>
            <a:ext cx="10835038" cy="4862223"/>
          </a:xfrm>
          <a:prstGeom prst="rect">
            <a:avLst/>
          </a:prstGeom>
        </p:spPr>
      </p:pic>
      <p:sp>
        <p:nvSpPr>
          <p:cNvPr id="27" name="Título 26">
            <a:extLst>
              <a:ext uri="{FF2B5EF4-FFF2-40B4-BE49-F238E27FC236}">
                <a16:creationId xmlns:a16="http://schemas.microsoft.com/office/drawing/2014/main" id="{F3F083B8-4B95-4C15-B710-4BC526A23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8891" y="380457"/>
            <a:ext cx="5398879" cy="768257"/>
          </a:xfrm>
        </p:spPr>
        <p:txBody>
          <a:bodyPr rtlCol="0"/>
          <a:lstStyle>
            <a:defPPr>
              <a:defRPr lang="es-ES"/>
            </a:defPPr>
          </a:lstStyle>
          <a:p>
            <a:pPr algn="ctr" rtl="0"/>
            <a:r>
              <a:rPr lang="es-ES" sz="4000" b="1" dirty="0" err="1"/>
              <a:t>PRograma</a:t>
            </a:r>
            <a:r>
              <a:rPr lang="es-ES" sz="4000" b="1" dirty="0"/>
              <a:t> senda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CCBF0FB-0046-4D3C-AC29-2382CF05B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21919"/>
            <a:ext cx="41148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sz="1400" b="1" spc="100"/>
              <a:t>I. Municipalidad de </a:t>
            </a:r>
            <a:r>
              <a:rPr lang="es-ES" sz="1400" b="1" spc="100" err="1"/>
              <a:t>dalcahue</a:t>
            </a:r>
            <a:endParaRPr lang="es-ES" sz="1400" b="1" spc="10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5FE626F-057D-4E99-A748-F977659F2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fld id="{F91729D4-A164-47A3-830D-E792BCE699E4}" type="slidenum">
              <a:rPr lang="es-ES" smtClean="0"/>
              <a:pPr rtl="0"/>
              <a:t>18</a:t>
            </a:fld>
            <a:endParaRPr lang="es-ES"/>
          </a:p>
        </p:txBody>
      </p:sp>
      <p:pic>
        <p:nvPicPr>
          <p:cNvPr id="5" name="Picture 2" descr="Logo I Municipalidad de Dalcahue | Ilustre Municipalidad de ...">
            <a:extLst>
              <a:ext uri="{FF2B5EF4-FFF2-40B4-BE49-F238E27FC236}">
                <a16:creationId xmlns:a16="http://schemas.microsoft.com/office/drawing/2014/main" id="{1C813F7B-DEF2-9F6E-5984-7093316BC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798" y="387440"/>
            <a:ext cx="517755" cy="64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75731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 descr="Un grupo de personas en una rampa&#10;&#10;Descripción generada automáticamente">
            <a:extLst>
              <a:ext uri="{FF2B5EF4-FFF2-40B4-BE49-F238E27FC236}">
                <a16:creationId xmlns:a16="http://schemas.microsoft.com/office/drawing/2014/main" id="{86408AF2-B129-43FA-2A1A-5C947DC665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0033" y="1032580"/>
            <a:ext cx="7021934" cy="5266451"/>
          </a:xfrm>
          <a:prstGeom prst="rect">
            <a:avLst/>
          </a:prstGeom>
        </p:spPr>
      </p:pic>
      <p:pic>
        <p:nvPicPr>
          <p:cNvPr id="15" name="Imagen 14" descr="Un grupo de personas en un auditorio&#10;&#10;Descripción generada automáticamente">
            <a:extLst>
              <a:ext uri="{FF2B5EF4-FFF2-40B4-BE49-F238E27FC236}">
                <a16:creationId xmlns:a16="http://schemas.microsoft.com/office/drawing/2014/main" id="{2160C920-89F9-4989-6D23-99D851E1C66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1937" y="1003011"/>
            <a:ext cx="9358661" cy="5264246"/>
          </a:xfrm>
          <a:prstGeom prst="rect">
            <a:avLst/>
          </a:prstGeom>
        </p:spPr>
      </p:pic>
      <p:pic>
        <p:nvPicPr>
          <p:cNvPr id="7" name="Imagen 6" descr="Un grupo de personas de pie sobre pasto&#10;&#10;Descripción generada automáticamente">
            <a:extLst>
              <a:ext uri="{FF2B5EF4-FFF2-40B4-BE49-F238E27FC236}">
                <a16:creationId xmlns:a16="http://schemas.microsoft.com/office/drawing/2014/main" id="{56C54B1F-E710-A331-C3C8-AA5DEA4B84D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1938" y="1003011"/>
            <a:ext cx="9358661" cy="5258397"/>
          </a:xfrm>
          <a:prstGeom prst="rect">
            <a:avLst/>
          </a:prstGeom>
        </p:spPr>
      </p:pic>
      <p:pic>
        <p:nvPicPr>
          <p:cNvPr id="13" name="Imagen 12" descr="Un grupo de personas en bicicleta&#10;&#10;Descripción generada automáticamente">
            <a:extLst>
              <a:ext uri="{FF2B5EF4-FFF2-40B4-BE49-F238E27FC236}">
                <a16:creationId xmlns:a16="http://schemas.microsoft.com/office/drawing/2014/main" id="{F6C53A3A-44C0-A509-52F9-89B446DA5A6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6948" y="1003011"/>
            <a:ext cx="7898101" cy="5265400"/>
          </a:xfrm>
          <a:prstGeom prst="rect">
            <a:avLst/>
          </a:prstGeom>
        </p:spPr>
      </p:pic>
      <p:pic>
        <p:nvPicPr>
          <p:cNvPr id="14" name="Imagen 13" descr="Un grupo de personas con tablas de surf en el piso&#10;&#10;Descripción generada automáticamente con confianza baja">
            <a:extLst>
              <a:ext uri="{FF2B5EF4-FFF2-40B4-BE49-F238E27FC236}">
                <a16:creationId xmlns:a16="http://schemas.microsoft.com/office/drawing/2014/main" id="{540B969B-D952-EE34-BE5A-FE320CC6A5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00" y="1056519"/>
            <a:ext cx="6883400" cy="5162550"/>
          </a:xfrm>
          <a:prstGeom prst="rect">
            <a:avLst/>
          </a:prstGeom>
        </p:spPr>
      </p:pic>
      <p:pic>
        <p:nvPicPr>
          <p:cNvPr id="18" name="Imagen 17" descr="Personas sentadas en una mesa&#10;&#10;Descripción generada automáticamente">
            <a:extLst>
              <a:ext uri="{FF2B5EF4-FFF2-40B4-BE49-F238E27FC236}">
                <a16:creationId xmlns:a16="http://schemas.microsoft.com/office/drawing/2014/main" id="{11D15B40-C4F4-ED64-5F6C-B0678EB6EB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10369" y="1010201"/>
            <a:ext cx="9358661" cy="5264247"/>
          </a:xfrm>
          <a:prstGeom prst="rect">
            <a:avLst/>
          </a:prstGeom>
        </p:spPr>
      </p:pic>
      <p:pic>
        <p:nvPicPr>
          <p:cNvPr id="20" name="Imagen 19" descr="Un grupo de personas en un barco en el agua&#10;&#10;Descripción generada automáticamente">
            <a:extLst>
              <a:ext uri="{FF2B5EF4-FFF2-40B4-BE49-F238E27FC236}">
                <a16:creationId xmlns:a16="http://schemas.microsoft.com/office/drawing/2014/main" id="{3E31434B-967B-623B-1314-9D500CA2C74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9434" y="1018021"/>
            <a:ext cx="7021934" cy="5266451"/>
          </a:xfrm>
          <a:prstGeom prst="rect">
            <a:avLst/>
          </a:prstGeom>
        </p:spPr>
      </p:pic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CCBF0FB-0046-4D3C-AC29-2382CF05B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21919"/>
            <a:ext cx="41148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sz="1400" b="1" spc="100"/>
              <a:t>I. Municipalidad de </a:t>
            </a:r>
            <a:r>
              <a:rPr lang="es-ES" sz="1400" b="1" spc="100" err="1"/>
              <a:t>dalcahue</a:t>
            </a:r>
            <a:endParaRPr lang="es-ES" sz="1400" b="1" spc="10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5FE626F-057D-4E99-A748-F977659F2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fld id="{F91729D4-A164-47A3-830D-E792BCE699E4}" type="slidenum">
              <a:rPr lang="es-ES" smtClean="0"/>
              <a:pPr rtl="0"/>
              <a:t>19</a:t>
            </a:fld>
            <a:endParaRPr lang="es-ES"/>
          </a:p>
        </p:txBody>
      </p:sp>
      <p:pic>
        <p:nvPicPr>
          <p:cNvPr id="5" name="Picture 2" descr="Logo I Municipalidad de Dalcahue | Ilustre Municipalidad de ...">
            <a:extLst>
              <a:ext uri="{FF2B5EF4-FFF2-40B4-BE49-F238E27FC236}">
                <a16:creationId xmlns:a16="http://schemas.microsoft.com/office/drawing/2014/main" id="{1C813F7B-DEF2-9F6E-5984-7093316BC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798" y="387440"/>
            <a:ext cx="517755" cy="64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26">
            <a:extLst>
              <a:ext uri="{FF2B5EF4-FFF2-40B4-BE49-F238E27FC236}">
                <a16:creationId xmlns:a16="http://schemas.microsoft.com/office/drawing/2014/main" id="{013E5B6A-4403-B510-4FD2-362219E4305C}"/>
              </a:ext>
            </a:extLst>
          </p:cNvPr>
          <p:cNvSpPr txBox="1">
            <a:spLocks/>
          </p:cNvSpPr>
          <p:nvPr/>
        </p:nvSpPr>
        <p:spPr>
          <a:xfrm>
            <a:off x="3396560" y="254403"/>
            <a:ext cx="5398879" cy="748608"/>
          </a:xfrm>
          <a:prstGeom prst="rect">
            <a:avLst/>
          </a:prstGeom>
        </p:spPr>
        <p:txBody>
          <a:bodyPr rtlCol="0" anchor="b"/>
          <a:lstStyle>
            <a:defPPr>
              <a:defRPr lang="es-ES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ES" sz="3200" kern="1200" cap="all" spc="20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4000" b="1" dirty="0"/>
              <a:t>Oficina deportes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0343BAB-1371-1CAB-CC58-B88AE6555BD8}"/>
              </a:ext>
            </a:extLst>
          </p:cNvPr>
          <p:cNvSpPr txBox="1"/>
          <p:nvPr/>
        </p:nvSpPr>
        <p:spPr>
          <a:xfrm>
            <a:off x="3765268" y="2539602"/>
            <a:ext cx="4672583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65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$91.124.392</a:t>
            </a:r>
            <a:endParaRPr lang="es-CL" sz="6500" dirty="0"/>
          </a:p>
        </p:txBody>
      </p:sp>
    </p:spTree>
    <p:extLst>
      <p:ext uri="{BB962C8B-B14F-4D97-AF65-F5344CB8AC3E}">
        <p14:creationId xmlns:p14="http://schemas.microsoft.com/office/powerpoint/2010/main" val="236674859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CCBF0FB-0046-4D3C-AC29-2382CF05B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21919"/>
            <a:ext cx="41148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sz="1400" b="1" spc="100"/>
              <a:t>I. Municipalidad de </a:t>
            </a:r>
            <a:r>
              <a:rPr lang="es-ES" sz="1400" b="1" spc="100" err="1"/>
              <a:t>dalcahue</a:t>
            </a:r>
            <a:endParaRPr lang="es-ES" sz="1400" b="1" spc="10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5FE626F-057D-4E99-A748-F977659F2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fld id="{F91729D4-A164-47A3-830D-E792BCE699E4}" type="slidenum">
              <a:rPr lang="es-ES" smtClean="0"/>
              <a:pPr rtl="0"/>
              <a:t>2</a:t>
            </a:fld>
            <a:endParaRPr lang="es-ES"/>
          </a:p>
        </p:txBody>
      </p:sp>
      <p:pic>
        <p:nvPicPr>
          <p:cNvPr id="5" name="Picture 2" descr="Logo I Municipalidad de Dalcahue | Ilustre Municipalidad de ...">
            <a:extLst>
              <a:ext uri="{FF2B5EF4-FFF2-40B4-BE49-F238E27FC236}">
                <a16:creationId xmlns:a16="http://schemas.microsoft.com/office/drawing/2014/main" id="{1C813F7B-DEF2-9F6E-5984-7093316BC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798" y="387440"/>
            <a:ext cx="517755" cy="64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55FDEB9-D6C0-D63E-BD70-E01CD3289963}"/>
              </a:ext>
            </a:extLst>
          </p:cNvPr>
          <p:cNvSpPr txBox="1"/>
          <p:nvPr/>
        </p:nvSpPr>
        <p:spPr>
          <a:xfrm>
            <a:off x="1798982" y="250469"/>
            <a:ext cx="859403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2800" b="1" i="1" dirty="0">
                <a:solidFill>
                  <a:schemeClr val="bg1">
                    <a:lumMod val="50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SATISFACER LAS NECESIDADES DE LA COMUNIDAD LOCAL Y ASEGURAR SU PARTICIPACIÓN EN EL PROGRESO ECONÓMICO, SOCIAL Y CULTURAL</a:t>
            </a:r>
            <a:endParaRPr lang="es-CL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CF83CB5D-C75F-6440-E590-B64183BBBD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74372" y="1515945"/>
            <a:ext cx="6643256" cy="4840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A1E31DE-2FC6-AC37-0A01-D9C7D2EA2DC7}"/>
              </a:ext>
            </a:extLst>
          </p:cNvPr>
          <p:cNvSpPr txBox="1"/>
          <p:nvPr/>
        </p:nvSpPr>
        <p:spPr>
          <a:xfrm>
            <a:off x="2467896" y="2205327"/>
            <a:ext cx="8594035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s-CL" sz="3500" b="1" i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</a:t>
            </a:r>
            <a:r>
              <a:rPr lang="es-CL" sz="3500" b="1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uncionarios de planta, contrata y a honorarios</a:t>
            </a:r>
          </a:p>
          <a:p>
            <a:pPr marL="285750" indent="-285750">
              <a:buFontTx/>
              <a:buChar char="-"/>
            </a:pPr>
            <a:r>
              <a:rPr lang="es-CL" sz="3500" b="1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Personal de salud </a:t>
            </a:r>
          </a:p>
          <a:p>
            <a:pPr marL="285750" indent="-285750">
              <a:buFontTx/>
              <a:buChar char="-"/>
            </a:pPr>
            <a:r>
              <a:rPr lang="es-CL" sz="3500" b="1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Personal de educación</a:t>
            </a:r>
          </a:p>
          <a:p>
            <a:pPr marL="285750" indent="-285750">
              <a:buFontTx/>
              <a:buChar char="-"/>
            </a:pPr>
            <a:r>
              <a:rPr lang="es-CL" sz="3500" b="1" i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</a:t>
            </a:r>
            <a:r>
              <a:rPr lang="es-CL" sz="3500" b="1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ersonal de servicios de aseo y ornato</a:t>
            </a:r>
            <a:endParaRPr lang="es-CL" sz="3500" b="1" i="1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94964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7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uadroTexto 15">
            <a:extLst>
              <a:ext uri="{FF2B5EF4-FFF2-40B4-BE49-F238E27FC236}">
                <a16:creationId xmlns:a16="http://schemas.microsoft.com/office/drawing/2014/main" id="{C0343BAB-1371-1CAB-CC58-B88AE6555BD8}"/>
              </a:ext>
            </a:extLst>
          </p:cNvPr>
          <p:cNvSpPr txBox="1"/>
          <p:nvPr/>
        </p:nvSpPr>
        <p:spPr>
          <a:xfrm>
            <a:off x="3564419" y="2847781"/>
            <a:ext cx="5191928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65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$154.068.869</a:t>
            </a:r>
            <a:endParaRPr lang="es-CL" sz="6500" dirty="0"/>
          </a:p>
        </p:txBody>
      </p:sp>
      <p:pic>
        <p:nvPicPr>
          <p:cNvPr id="7" name="Imagen 6" descr="Una mujer sentada en una silla&#10;&#10;Descripción generada automáticamente con confianza baja">
            <a:extLst>
              <a:ext uri="{FF2B5EF4-FFF2-40B4-BE49-F238E27FC236}">
                <a16:creationId xmlns:a16="http://schemas.microsoft.com/office/drawing/2014/main" id="{2BE352AD-D263-1464-CC4E-503F14F22B5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3492" y="995636"/>
            <a:ext cx="9225013" cy="5189070"/>
          </a:xfrm>
          <a:prstGeom prst="rect">
            <a:avLst/>
          </a:prstGeom>
        </p:spPr>
      </p:pic>
      <p:pic>
        <p:nvPicPr>
          <p:cNvPr id="13" name="Imagen 12" descr="Un grupo de personas de pie en la calle&#10;&#10;Descripción generada automáticamente">
            <a:extLst>
              <a:ext uri="{FF2B5EF4-FFF2-40B4-BE49-F238E27FC236}">
                <a16:creationId xmlns:a16="http://schemas.microsoft.com/office/drawing/2014/main" id="{37CDAEFA-F206-7A11-0326-8301186317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01042" y="998371"/>
            <a:ext cx="7789913" cy="5183600"/>
          </a:xfrm>
          <a:prstGeom prst="rect">
            <a:avLst/>
          </a:prstGeom>
        </p:spPr>
      </p:pic>
      <p:pic>
        <p:nvPicPr>
          <p:cNvPr id="15" name="Imagen 14" descr="Un grupo de personas en un evento&#10;&#10;Descripción generada automáticamente con confianza media">
            <a:extLst>
              <a:ext uri="{FF2B5EF4-FFF2-40B4-BE49-F238E27FC236}">
                <a16:creationId xmlns:a16="http://schemas.microsoft.com/office/drawing/2014/main" id="{037B53B9-AB90-B85E-B690-8514E152DC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4872" y="987990"/>
            <a:ext cx="8002252" cy="5204363"/>
          </a:xfrm>
          <a:prstGeom prst="rect">
            <a:avLst/>
          </a:prstGeom>
        </p:spPr>
      </p:pic>
      <p:pic>
        <p:nvPicPr>
          <p:cNvPr id="18" name="Imagen 17" descr="Un grupo de personas en caballo en la calle&#10;&#10;Descripción generada automáticamente">
            <a:extLst>
              <a:ext uri="{FF2B5EF4-FFF2-40B4-BE49-F238E27FC236}">
                <a16:creationId xmlns:a16="http://schemas.microsoft.com/office/drawing/2014/main" id="{9446BBF9-38F1-24F6-4568-D301C1F4757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0287" y="999970"/>
            <a:ext cx="9331422" cy="5180403"/>
          </a:xfrm>
          <a:prstGeom prst="rect">
            <a:avLst/>
          </a:prstGeom>
        </p:spPr>
      </p:pic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CCBF0FB-0046-4D3C-AC29-2382CF05B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21919"/>
            <a:ext cx="41148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sz="1400" b="1" spc="100"/>
              <a:t>I. Municipalidad de </a:t>
            </a:r>
            <a:r>
              <a:rPr lang="es-ES" sz="1400" b="1" spc="100" err="1"/>
              <a:t>dalcahue</a:t>
            </a:r>
            <a:endParaRPr lang="es-ES" sz="1400" b="1" spc="10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5FE626F-057D-4E99-A748-F977659F2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fld id="{F91729D4-A164-47A3-830D-E792BCE699E4}" type="slidenum">
              <a:rPr lang="es-ES" smtClean="0"/>
              <a:pPr rtl="0"/>
              <a:t>20</a:t>
            </a:fld>
            <a:endParaRPr lang="es-ES"/>
          </a:p>
        </p:txBody>
      </p:sp>
      <p:pic>
        <p:nvPicPr>
          <p:cNvPr id="5" name="Picture 2" descr="Logo I Municipalidad de Dalcahue | Ilustre Municipalidad de ...">
            <a:extLst>
              <a:ext uri="{FF2B5EF4-FFF2-40B4-BE49-F238E27FC236}">
                <a16:creationId xmlns:a16="http://schemas.microsoft.com/office/drawing/2014/main" id="{1C813F7B-DEF2-9F6E-5984-7093316BC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798" y="387440"/>
            <a:ext cx="517755" cy="64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26">
            <a:extLst>
              <a:ext uri="{FF2B5EF4-FFF2-40B4-BE49-F238E27FC236}">
                <a16:creationId xmlns:a16="http://schemas.microsoft.com/office/drawing/2014/main" id="{013E5B6A-4403-B510-4FD2-362219E4305C}"/>
              </a:ext>
            </a:extLst>
          </p:cNvPr>
          <p:cNvSpPr txBox="1">
            <a:spLocks/>
          </p:cNvSpPr>
          <p:nvPr/>
        </p:nvSpPr>
        <p:spPr>
          <a:xfrm>
            <a:off x="3396559" y="315107"/>
            <a:ext cx="5398879" cy="767715"/>
          </a:xfrm>
          <a:prstGeom prst="rect">
            <a:avLst/>
          </a:prstGeom>
        </p:spPr>
        <p:txBody>
          <a:bodyPr rtlCol="0" anchor="b"/>
          <a:lstStyle>
            <a:defPPr>
              <a:defRPr lang="es-ES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ES" sz="3200" kern="1200" cap="all" spc="20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4000" b="1" dirty="0"/>
              <a:t>cultura</a:t>
            </a:r>
          </a:p>
        </p:txBody>
      </p:sp>
    </p:spTree>
    <p:extLst>
      <p:ext uri="{BB962C8B-B14F-4D97-AF65-F5344CB8AC3E}">
        <p14:creationId xmlns:p14="http://schemas.microsoft.com/office/powerpoint/2010/main" val="370090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F7E89C3F-DA00-E32C-3EC3-2F5B431E28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9850" y="887716"/>
            <a:ext cx="8175571" cy="5450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ED8E0C5-2097-5DBD-D47F-6AF98FD72D2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1673" y="886041"/>
            <a:ext cx="7271924" cy="5453730"/>
          </a:xfrm>
          <a:prstGeom prst="rect">
            <a:avLst/>
          </a:prstGeom>
          <a:noFill/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97DE916-382E-87FA-A8D3-B0A7128624F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2853" y="908124"/>
            <a:ext cx="5409565" cy="5409565"/>
          </a:xfrm>
          <a:prstGeom prst="rect">
            <a:avLst/>
          </a:prstGeom>
          <a:noFill/>
        </p:spPr>
      </p:pic>
      <p:pic>
        <p:nvPicPr>
          <p:cNvPr id="14" name="Imagen 13" descr="Un grupo de personas en una tienda&#10;&#10;Descripción generada automáticamente">
            <a:extLst>
              <a:ext uri="{FF2B5EF4-FFF2-40B4-BE49-F238E27FC236}">
                <a16:creationId xmlns:a16="http://schemas.microsoft.com/office/drawing/2014/main" id="{7E38163E-4AC9-8834-F66F-826C4D97855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8739" y="883734"/>
            <a:ext cx="7277793" cy="5458344"/>
          </a:xfrm>
          <a:prstGeom prst="rect">
            <a:avLst/>
          </a:prstGeom>
        </p:spPr>
      </p:pic>
      <p:pic>
        <p:nvPicPr>
          <p:cNvPr id="19" name="Imagen 18" descr="Grupo de personas de pie&#10;&#10;Descripción generada automáticamente">
            <a:extLst>
              <a:ext uri="{FF2B5EF4-FFF2-40B4-BE49-F238E27FC236}">
                <a16:creationId xmlns:a16="http://schemas.microsoft.com/office/drawing/2014/main" id="{24E4BAEA-D5C6-E485-B2EE-AFC1832CA76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6818" y="889947"/>
            <a:ext cx="9681634" cy="5445919"/>
          </a:xfrm>
          <a:prstGeom prst="rect">
            <a:avLst/>
          </a:prstGeom>
        </p:spPr>
      </p:pic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CCBF0FB-0046-4D3C-AC29-2382CF05B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21919"/>
            <a:ext cx="41148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sz="1400" b="1" spc="100"/>
              <a:t>I. Municipalidad de </a:t>
            </a:r>
            <a:r>
              <a:rPr lang="es-ES" sz="1400" b="1" spc="100" err="1"/>
              <a:t>dalcahue</a:t>
            </a:r>
            <a:endParaRPr lang="es-ES" sz="1400" b="1" spc="10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5FE626F-057D-4E99-A748-F977659F2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fld id="{F91729D4-A164-47A3-830D-E792BCE699E4}" type="slidenum">
              <a:rPr lang="es-ES" smtClean="0"/>
              <a:pPr rtl="0"/>
              <a:t>21</a:t>
            </a:fld>
            <a:endParaRPr lang="es-ES"/>
          </a:p>
        </p:txBody>
      </p:sp>
      <p:pic>
        <p:nvPicPr>
          <p:cNvPr id="5" name="Picture 2" descr="Logo I Municipalidad de Dalcahue | Ilustre Municipalidad de ...">
            <a:extLst>
              <a:ext uri="{FF2B5EF4-FFF2-40B4-BE49-F238E27FC236}">
                <a16:creationId xmlns:a16="http://schemas.microsoft.com/office/drawing/2014/main" id="{1C813F7B-DEF2-9F6E-5984-7093316BC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798" y="387440"/>
            <a:ext cx="517755" cy="64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26">
            <a:extLst>
              <a:ext uri="{FF2B5EF4-FFF2-40B4-BE49-F238E27FC236}">
                <a16:creationId xmlns:a16="http://schemas.microsoft.com/office/drawing/2014/main" id="{013E5B6A-4403-B510-4FD2-362219E4305C}"/>
              </a:ext>
            </a:extLst>
          </p:cNvPr>
          <p:cNvSpPr txBox="1">
            <a:spLocks/>
          </p:cNvSpPr>
          <p:nvPr/>
        </p:nvSpPr>
        <p:spPr>
          <a:xfrm>
            <a:off x="3348196" y="185856"/>
            <a:ext cx="5398879" cy="766998"/>
          </a:xfrm>
          <a:prstGeom prst="rect">
            <a:avLst/>
          </a:prstGeom>
        </p:spPr>
        <p:txBody>
          <a:bodyPr rtlCol="0" anchor="b"/>
          <a:lstStyle>
            <a:defPPr>
              <a:defRPr lang="es-ES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ES" sz="3200" kern="1200" cap="all" spc="20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4000" b="1" dirty="0"/>
              <a:t>turismo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0343BAB-1371-1CAB-CC58-B88AE6555BD8}"/>
              </a:ext>
            </a:extLst>
          </p:cNvPr>
          <p:cNvSpPr txBox="1"/>
          <p:nvPr/>
        </p:nvSpPr>
        <p:spPr>
          <a:xfrm>
            <a:off x="3582541" y="2882696"/>
            <a:ext cx="5028059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65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$54.344.864</a:t>
            </a:r>
            <a:endParaRPr lang="es-CL" sz="6500" dirty="0"/>
          </a:p>
        </p:txBody>
      </p:sp>
    </p:spTree>
    <p:extLst>
      <p:ext uri="{BB962C8B-B14F-4D97-AF65-F5344CB8AC3E}">
        <p14:creationId xmlns:p14="http://schemas.microsoft.com/office/powerpoint/2010/main" val="10206146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CCBF0FB-0046-4D3C-AC29-2382CF05B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21919"/>
            <a:ext cx="41148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sz="1400" b="1" spc="100"/>
              <a:t>I. Municipalidad de </a:t>
            </a:r>
            <a:r>
              <a:rPr lang="es-ES" sz="1400" b="1" spc="100" err="1"/>
              <a:t>dalcahue</a:t>
            </a:r>
            <a:endParaRPr lang="es-ES" sz="1400" b="1" spc="10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5FE626F-057D-4E99-A748-F977659F2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fld id="{F91729D4-A164-47A3-830D-E792BCE699E4}" type="slidenum">
              <a:rPr lang="es-ES" smtClean="0"/>
              <a:pPr rtl="0"/>
              <a:t>22</a:t>
            </a:fld>
            <a:endParaRPr lang="es-ES"/>
          </a:p>
        </p:txBody>
      </p:sp>
      <p:pic>
        <p:nvPicPr>
          <p:cNvPr id="5" name="Picture 2" descr="Logo I Municipalidad de Dalcahue | Ilustre Municipalidad de ...">
            <a:extLst>
              <a:ext uri="{FF2B5EF4-FFF2-40B4-BE49-F238E27FC236}">
                <a16:creationId xmlns:a16="http://schemas.microsoft.com/office/drawing/2014/main" id="{1C813F7B-DEF2-9F6E-5984-7093316BC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798" y="387440"/>
            <a:ext cx="517755" cy="64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26">
            <a:extLst>
              <a:ext uri="{FF2B5EF4-FFF2-40B4-BE49-F238E27FC236}">
                <a16:creationId xmlns:a16="http://schemas.microsoft.com/office/drawing/2014/main" id="{013E5B6A-4403-B510-4FD2-362219E4305C}"/>
              </a:ext>
            </a:extLst>
          </p:cNvPr>
          <p:cNvSpPr txBox="1">
            <a:spLocks/>
          </p:cNvSpPr>
          <p:nvPr/>
        </p:nvSpPr>
        <p:spPr>
          <a:xfrm>
            <a:off x="3398891" y="252923"/>
            <a:ext cx="5398879" cy="1124392"/>
          </a:xfrm>
          <a:prstGeom prst="rect">
            <a:avLst/>
          </a:prstGeom>
        </p:spPr>
        <p:txBody>
          <a:bodyPr rtlCol="0" anchor="b"/>
          <a:lstStyle>
            <a:defPPr>
              <a:defRPr lang="es-ES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ES" sz="3200" kern="1200" cap="all" spc="20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4000" b="1"/>
              <a:t>ASISTENCIA SOCIAL Y JUDICIAL</a:t>
            </a:r>
          </a:p>
        </p:txBody>
      </p:sp>
      <p:pic>
        <p:nvPicPr>
          <p:cNvPr id="6" name="Picture 2" descr="Logo I Municipalidad de Dalcahue | Ilustre Municipalidad de ...">
            <a:extLst>
              <a:ext uri="{FF2B5EF4-FFF2-40B4-BE49-F238E27FC236}">
                <a16:creationId xmlns:a16="http://schemas.microsoft.com/office/drawing/2014/main" id="{513C550D-CD04-968A-CCD4-CA9A63926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6552" y="2505218"/>
            <a:ext cx="1932048" cy="2407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uede ser una imagen de texto que dice &quot;Ministerio de Desarrollo Social y Familia&quot;">
            <a:extLst>
              <a:ext uri="{FF2B5EF4-FFF2-40B4-BE49-F238E27FC236}">
                <a16:creationId xmlns:a16="http://schemas.microsoft.com/office/drawing/2014/main" id="{119BAD2F-123A-93A7-0CDD-87DED90E1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9537" y="2184889"/>
            <a:ext cx="2727726" cy="272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9232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CCBF0FB-0046-4D3C-AC29-2382CF05B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21919"/>
            <a:ext cx="41148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sz="1400" b="1" spc="100"/>
              <a:t>I. Municipalidad de </a:t>
            </a:r>
            <a:r>
              <a:rPr lang="es-ES" sz="1400" b="1" spc="100" err="1"/>
              <a:t>dalcahue</a:t>
            </a:r>
            <a:endParaRPr lang="es-ES" sz="1400" b="1" spc="10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5FE626F-057D-4E99-A748-F977659F2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fld id="{F91729D4-A164-47A3-830D-E792BCE699E4}" type="slidenum">
              <a:rPr lang="es-ES" smtClean="0"/>
              <a:pPr rtl="0"/>
              <a:t>23</a:t>
            </a:fld>
            <a:endParaRPr lang="es-ES"/>
          </a:p>
        </p:txBody>
      </p:sp>
      <p:pic>
        <p:nvPicPr>
          <p:cNvPr id="5" name="Picture 2" descr="Logo I Municipalidad de Dalcahue | Ilustre Municipalidad de ...">
            <a:extLst>
              <a:ext uri="{FF2B5EF4-FFF2-40B4-BE49-F238E27FC236}">
                <a16:creationId xmlns:a16="http://schemas.microsoft.com/office/drawing/2014/main" id="{1C813F7B-DEF2-9F6E-5984-7093316BC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798" y="387440"/>
            <a:ext cx="517755" cy="64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26">
            <a:extLst>
              <a:ext uri="{FF2B5EF4-FFF2-40B4-BE49-F238E27FC236}">
                <a16:creationId xmlns:a16="http://schemas.microsoft.com/office/drawing/2014/main" id="{013E5B6A-4403-B510-4FD2-362219E4305C}"/>
              </a:ext>
            </a:extLst>
          </p:cNvPr>
          <p:cNvSpPr txBox="1">
            <a:spLocks/>
          </p:cNvSpPr>
          <p:nvPr/>
        </p:nvSpPr>
        <p:spPr>
          <a:xfrm>
            <a:off x="2006353" y="252923"/>
            <a:ext cx="7874494" cy="1124392"/>
          </a:xfrm>
          <a:prstGeom prst="rect">
            <a:avLst/>
          </a:prstGeom>
        </p:spPr>
        <p:txBody>
          <a:bodyPr rtlCol="0" anchor="b"/>
          <a:lstStyle>
            <a:defPPr>
              <a:defRPr lang="es-ES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ES" sz="3200" kern="1200" cap="all" spc="20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4000" b="1"/>
              <a:t>ASISTENCIA SOCIAL Y EMERGENCIAS SOCIALES</a:t>
            </a: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C6439880-FE2C-8BE0-CB26-71B0FBBB36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0810482"/>
              </p:ext>
            </p:extLst>
          </p:nvPr>
        </p:nvGraphicFramePr>
        <p:xfrm>
          <a:off x="2717156" y="1515222"/>
          <a:ext cx="6452887" cy="46343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51260">
                  <a:extLst>
                    <a:ext uri="{9D8B030D-6E8A-4147-A177-3AD203B41FA5}">
                      <a16:colId xmlns:a16="http://schemas.microsoft.com/office/drawing/2014/main" val="3329852070"/>
                    </a:ext>
                  </a:extLst>
                </a:gridCol>
                <a:gridCol w="1085948">
                  <a:extLst>
                    <a:ext uri="{9D8B030D-6E8A-4147-A177-3AD203B41FA5}">
                      <a16:colId xmlns:a16="http://schemas.microsoft.com/office/drawing/2014/main" val="648985032"/>
                    </a:ext>
                  </a:extLst>
                </a:gridCol>
                <a:gridCol w="1215679">
                  <a:extLst>
                    <a:ext uri="{9D8B030D-6E8A-4147-A177-3AD203B41FA5}">
                      <a16:colId xmlns:a16="http://schemas.microsoft.com/office/drawing/2014/main" val="1902156168"/>
                    </a:ext>
                  </a:extLst>
                </a:gridCol>
              </a:tblGrid>
              <a:tr h="4102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 b="1" kern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AYUDA ASISTENCIA SOCIAL</a:t>
                      </a:r>
                      <a:endParaRPr lang="es-CL" sz="1600" b="1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 b="1" kern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CANTIDAD TOTAL</a:t>
                      </a:r>
                      <a:endParaRPr lang="es-CL" sz="1600" b="1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 b="1" kern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MONTOS</a:t>
                      </a:r>
                      <a:endParaRPr lang="es-CL" sz="1600" b="1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78051274"/>
                  </a:ext>
                </a:extLst>
              </a:tr>
              <a:tr h="22351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 b="1" kern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Canastas de Alimentos N°1 Y N°2                    </a:t>
                      </a:r>
                      <a:endParaRPr lang="es-CL" sz="1600" b="1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 b="1" kern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235</a:t>
                      </a:r>
                      <a:endParaRPr lang="es-CL" sz="1600" b="1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 b="1" kern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 $10.810.450 </a:t>
                      </a:r>
                      <a:endParaRPr lang="es-CL" sz="1600" b="1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996888358"/>
                  </a:ext>
                </a:extLst>
              </a:tr>
              <a:tr h="63700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 b="1" kern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Productos Farmacéuticos (Pañales - Leches - Medicamentos - Útiles de aseo personal - Etc.)</a:t>
                      </a:r>
                      <a:endParaRPr lang="es-CL" sz="1600" b="1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 b="1" kern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88</a:t>
                      </a:r>
                      <a:endParaRPr lang="es-CL" sz="1600" b="1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 b="1" kern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 $ 4.002.000 </a:t>
                      </a:r>
                      <a:endParaRPr lang="es-CL" sz="1600" b="1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689104867"/>
                  </a:ext>
                </a:extLst>
              </a:tr>
              <a:tr h="22351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 b="1" kern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Pasajes usuarios</a:t>
                      </a:r>
                      <a:endParaRPr lang="es-CL" sz="1600" b="1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 b="1" kern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10</a:t>
                      </a:r>
                      <a:endParaRPr lang="es-CL" sz="1600" b="1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 b="1" kern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 $     386.000 </a:t>
                      </a:r>
                      <a:endParaRPr lang="es-CL" sz="1600" b="1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56515529"/>
                  </a:ext>
                </a:extLst>
              </a:tr>
              <a:tr h="8312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 b="1" kern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Asistencia Social a personas naturales (Materiales Construcción - Materiales Eléctricos - Conexiones de Agua - Aportes Económicos Exámenes - Aportes Funerarios - Etc.)</a:t>
                      </a:r>
                      <a:endParaRPr lang="es-CL" sz="1600" b="1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 b="1" kern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168</a:t>
                      </a:r>
                      <a:endParaRPr lang="es-CL" sz="1600" b="1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 b="1" kern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 $22.440.611 </a:t>
                      </a:r>
                      <a:endParaRPr lang="es-CL" sz="1600" b="1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656243276"/>
                  </a:ext>
                </a:extLst>
              </a:tr>
              <a:tr h="41424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 b="1" kern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Fondo de Emergencia, (Aporte Funerarios - Materiales Const. Incendios - Estanque de Aguas)</a:t>
                      </a:r>
                      <a:endParaRPr lang="es-CL" sz="1600" b="1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 b="1" kern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120</a:t>
                      </a:r>
                      <a:endParaRPr lang="es-CL" sz="1600" b="1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 b="1" kern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 $ 2.380.905 </a:t>
                      </a:r>
                      <a:endParaRPr lang="es-CL" sz="1600" b="1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217744452"/>
                  </a:ext>
                </a:extLst>
              </a:tr>
              <a:tr h="223512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 b="1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TOTAL</a:t>
                      </a:r>
                      <a:endParaRPr lang="es-CL" sz="16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 b="1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 $40.019.966 </a:t>
                      </a:r>
                      <a:endParaRPr lang="es-CL" sz="16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9056236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6287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CCBF0FB-0046-4D3C-AC29-2382CF05B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21919"/>
            <a:ext cx="41148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sz="1400" b="1" spc="100"/>
              <a:t>I. Municipalidad de </a:t>
            </a:r>
            <a:r>
              <a:rPr lang="es-ES" sz="1400" b="1" spc="100" err="1"/>
              <a:t>dalcahue</a:t>
            </a:r>
            <a:endParaRPr lang="es-ES" sz="1400" b="1" spc="10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5FE626F-057D-4E99-A748-F977659F2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fld id="{F91729D4-A164-47A3-830D-E792BCE699E4}" type="slidenum">
              <a:rPr lang="es-ES" smtClean="0"/>
              <a:pPr rtl="0"/>
              <a:t>24</a:t>
            </a:fld>
            <a:endParaRPr lang="es-ES"/>
          </a:p>
        </p:txBody>
      </p:sp>
      <p:pic>
        <p:nvPicPr>
          <p:cNvPr id="5" name="Picture 2" descr="Logo I Municipalidad de Dalcahue | Ilustre Municipalidad de ...">
            <a:extLst>
              <a:ext uri="{FF2B5EF4-FFF2-40B4-BE49-F238E27FC236}">
                <a16:creationId xmlns:a16="http://schemas.microsoft.com/office/drawing/2014/main" id="{1C813F7B-DEF2-9F6E-5984-7093316BC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798" y="387440"/>
            <a:ext cx="517755" cy="64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26">
            <a:extLst>
              <a:ext uri="{FF2B5EF4-FFF2-40B4-BE49-F238E27FC236}">
                <a16:creationId xmlns:a16="http://schemas.microsoft.com/office/drawing/2014/main" id="{013E5B6A-4403-B510-4FD2-362219E4305C}"/>
              </a:ext>
            </a:extLst>
          </p:cNvPr>
          <p:cNvSpPr txBox="1">
            <a:spLocks/>
          </p:cNvSpPr>
          <p:nvPr/>
        </p:nvSpPr>
        <p:spPr>
          <a:xfrm>
            <a:off x="2006353" y="252923"/>
            <a:ext cx="7874494" cy="1124392"/>
          </a:xfrm>
          <a:prstGeom prst="rect">
            <a:avLst/>
          </a:prstGeom>
        </p:spPr>
        <p:txBody>
          <a:bodyPr rtlCol="0" anchor="b"/>
          <a:lstStyle>
            <a:defPPr>
              <a:defRPr lang="es-ES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ES" sz="3200" kern="1200" cap="all" spc="20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4000" b="1"/>
              <a:t>ASISTENCIA JUDICIAL</a:t>
            </a:r>
          </a:p>
        </p:txBody>
      </p:sp>
      <p:pic>
        <p:nvPicPr>
          <p:cNvPr id="3074" name="Picture 2" descr="Corporación de Asistencia Judicial Biobío | Asesoría Jurídica, Social y  Judicial">
            <a:extLst>
              <a:ext uri="{FF2B5EF4-FFF2-40B4-BE49-F238E27FC236}">
                <a16:creationId xmlns:a16="http://schemas.microsoft.com/office/drawing/2014/main" id="{7710C830-C253-6F89-1D57-9F60C7000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9638" y="2505229"/>
            <a:ext cx="2633109" cy="238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Logo I Municipalidad de Dalcahue | Ilustre Municipalidad de ...">
            <a:extLst>
              <a:ext uri="{FF2B5EF4-FFF2-40B4-BE49-F238E27FC236}">
                <a16:creationId xmlns:a16="http://schemas.microsoft.com/office/drawing/2014/main" id="{2AAD9B4E-CF3B-F3DC-347A-32D386D49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8952" y="2416786"/>
            <a:ext cx="2059048" cy="2565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19326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ítulo 26">
            <a:extLst>
              <a:ext uri="{FF2B5EF4-FFF2-40B4-BE49-F238E27FC236}">
                <a16:creationId xmlns:a16="http://schemas.microsoft.com/office/drawing/2014/main" id="{F3F083B8-4B95-4C15-B710-4BC526A23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8892" y="252923"/>
            <a:ext cx="4694420" cy="1124392"/>
          </a:xfrm>
        </p:spPr>
        <p:txBody>
          <a:bodyPr rtlCol="0"/>
          <a:lstStyle>
            <a:defPPr>
              <a:defRPr lang="es-ES"/>
            </a:defPPr>
          </a:lstStyle>
          <a:p>
            <a:pPr algn="ctr" rtl="0"/>
            <a:r>
              <a:rPr lang="es-ES" sz="4000" b="1"/>
              <a:t>PROGRAMAS SOCIALES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938E3964-EE54-4BDC-A0A3-DC7D197FFB5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337934" y="1969229"/>
            <a:ext cx="7707765" cy="3705547"/>
          </a:xfrm>
        </p:spPr>
        <p:txBody>
          <a:bodyPr rtlCol="0"/>
          <a:lstStyle>
            <a:defPPr>
              <a:defRPr lang="es-ES"/>
            </a:defPPr>
          </a:lstStyle>
          <a:p>
            <a:pPr marL="342900" lvl="0" indent="-342900" algn="just">
              <a:lnSpc>
                <a:spcPct val="150000"/>
              </a:lnSpc>
              <a:buFont typeface="Aptos" panose="020B0004020202020204" pitchFamily="34" charset="0"/>
              <a:buChar char="-"/>
            </a:pPr>
            <a:r>
              <a:rPr lang="es-CL" sz="3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Oficina Local de la Niñez</a:t>
            </a:r>
          </a:p>
          <a:p>
            <a:pPr marL="342900" lvl="0" indent="-342900" algn="just">
              <a:lnSpc>
                <a:spcPct val="150000"/>
              </a:lnSpc>
              <a:buFont typeface="Aptos" panose="020B0004020202020204" pitchFamily="34" charset="0"/>
              <a:buChar char="-"/>
            </a:pPr>
            <a:r>
              <a:rPr lang="es-CL" sz="3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Habitabilidad</a:t>
            </a:r>
          </a:p>
          <a:p>
            <a:pPr marL="342900" lvl="0" indent="-342900" algn="just">
              <a:lnSpc>
                <a:spcPct val="150000"/>
              </a:lnSpc>
              <a:buFont typeface="Aptos" panose="020B0004020202020204" pitchFamily="34" charset="0"/>
              <a:buChar char="-"/>
            </a:pPr>
            <a:r>
              <a:rPr lang="es-CL" sz="3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Autoconsumo</a:t>
            </a:r>
          </a:p>
          <a:p>
            <a:pPr marL="342900" lvl="0" indent="-342900" algn="just">
              <a:lnSpc>
                <a:spcPct val="150000"/>
              </a:lnSpc>
              <a:buFont typeface="Aptos" panose="020B0004020202020204" pitchFamily="34" charset="0"/>
              <a:buChar char="-"/>
            </a:pPr>
            <a:r>
              <a:rPr lang="es-CL" sz="3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Familia</a:t>
            </a:r>
          </a:p>
          <a:p>
            <a:pPr marL="342900" lvl="0" indent="-342900" algn="just">
              <a:lnSpc>
                <a:spcPct val="150000"/>
              </a:lnSpc>
              <a:buFont typeface="Aptos" panose="020B0004020202020204" pitchFamily="34" charset="0"/>
              <a:buChar char="-"/>
            </a:pPr>
            <a:r>
              <a:rPr lang="es-CL" sz="3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Vínculos</a:t>
            </a: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Aptos" panose="020B0004020202020204" pitchFamily="34" charset="0"/>
              <a:buChar char="-"/>
            </a:pPr>
            <a:r>
              <a:rPr lang="es-CL" sz="3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Mujeres Jefas de Hogar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CCBF0FB-0046-4D3C-AC29-2382CF05B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21919"/>
            <a:ext cx="41148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sz="1400" b="1" spc="100"/>
              <a:t>I. Municipalidad de </a:t>
            </a:r>
            <a:r>
              <a:rPr lang="es-ES" sz="1400" b="1" spc="100" err="1"/>
              <a:t>dalcahue</a:t>
            </a:r>
            <a:endParaRPr lang="es-ES" sz="1400" b="1" spc="10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5FE626F-057D-4E99-A748-F977659F2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fld id="{F91729D4-A164-47A3-830D-E792BCE699E4}" type="slidenum">
              <a:rPr lang="es-ES" smtClean="0"/>
              <a:pPr rtl="0"/>
              <a:t>25</a:t>
            </a:fld>
            <a:endParaRPr lang="es-ES"/>
          </a:p>
        </p:txBody>
      </p:sp>
      <p:pic>
        <p:nvPicPr>
          <p:cNvPr id="5" name="Picture 2" descr="Logo I Municipalidad de Dalcahue | Ilustre Municipalidad de ...">
            <a:extLst>
              <a:ext uri="{FF2B5EF4-FFF2-40B4-BE49-F238E27FC236}">
                <a16:creationId xmlns:a16="http://schemas.microsoft.com/office/drawing/2014/main" id="{1C813F7B-DEF2-9F6E-5984-7093316BC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798" y="387440"/>
            <a:ext cx="517755" cy="64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55FDEB9-D6C0-D63E-BD70-E01CD3289963}"/>
              </a:ext>
            </a:extLst>
          </p:cNvPr>
          <p:cNvSpPr txBox="1"/>
          <p:nvPr/>
        </p:nvSpPr>
        <p:spPr>
          <a:xfrm>
            <a:off x="3120546" y="2882696"/>
            <a:ext cx="5251112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65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$161.678.526</a:t>
            </a:r>
            <a:endParaRPr lang="es-CL" sz="6500" dirty="0"/>
          </a:p>
        </p:txBody>
      </p:sp>
    </p:spTree>
    <p:extLst>
      <p:ext uri="{BB962C8B-B14F-4D97-AF65-F5344CB8AC3E}">
        <p14:creationId xmlns:p14="http://schemas.microsoft.com/office/powerpoint/2010/main" val="33365634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8" grpId="1" uiExpand="1" build="p"/>
      <p:bldP spid="6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99E6F87B-930D-AFC2-0906-5F4C6F0B55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7441" y="1291914"/>
            <a:ext cx="6657117" cy="4995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 descr="Un grupo de personas en una tienda&#10;&#10;Descripción generada automáticamente con confianza media">
            <a:extLst>
              <a:ext uri="{FF2B5EF4-FFF2-40B4-BE49-F238E27FC236}">
                <a16:creationId xmlns:a16="http://schemas.microsoft.com/office/drawing/2014/main" id="{383BCDCA-F5CD-9962-D466-7C0AA265FFC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7441" y="1293172"/>
            <a:ext cx="6657117" cy="499283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FDAF37C-11D2-800E-6E89-A6859697E25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99583" y="1280698"/>
            <a:ext cx="7192833" cy="50177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3249B6D-8540-2932-1FB2-4BEFFD380A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7441" y="1291913"/>
            <a:ext cx="6657117" cy="499535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CCBF0FB-0046-4D3C-AC29-2382CF05B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21919"/>
            <a:ext cx="41148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sz="1400" b="1" spc="100"/>
              <a:t>I. Municipalidad de </a:t>
            </a:r>
            <a:r>
              <a:rPr lang="es-ES" sz="1400" b="1" spc="100" err="1"/>
              <a:t>dalcahue</a:t>
            </a:r>
            <a:endParaRPr lang="es-ES" sz="1400" b="1" spc="10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5FE626F-057D-4E99-A748-F977659F2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fld id="{F91729D4-A164-47A3-830D-E792BCE699E4}" type="slidenum">
              <a:rPr lang="es-ES" smtClean="0"/>
              <a:pPr rtl="0"/>
              <a:t>26</a:t>
            </a:fld>
            <a:endParaRPr lang="es-ES"/>
          </a:p>
        </p:txBody>
      </p:sp>
      <p:pic>
        <p:nvPicPr>
          <p:cNvPr id="5" name="Picture 2" descr="Logo I Municipalidad de Dalcahue | Ilustre Municipalidad de ...">
            <a:extLst>
              <a:ext uri="{FF2B5EF4-FFF2-40B4-BE49-F238E27FC236}">
                <a16:creationId xmlns:a16="http://schemas.microsoft.com/office/drawing/2014/main" id="{1C813F7B-DEF2-9F6E-5984-7093316BC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798" y="387440"/>
            <a:ext cx="517755" cy="64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26">
            <a:extLst>
              <a:ext uri="{FF2B5EF4-FFF2-40B4-BE49-F238E27FC236}">
                <a16:creationId xmlns:a16="http://schemas.microsoft.com/office/drawing/2014/main" id="{013E5B6A-4403-B510-4FD2-362219E4305C}"/>
              </a:ext>
            </a:extLst>
          </p:cNvPr>
          <p:cNvSpPr txBox="1">
            <a:spLocks/>
          </p:cNvSpPr>
          <p:nvPr/>
        </p:nvSpPr>
        <p:spPr>
          <a:xfrm>
            <a:off x="3398891" y="252923"/>
            <a:ext cx="5398879" cy="1124392"/>
          </a:xfrm>
          <a:prstGeom prst="rect">
            <a:avLst/>
          </a:prstGeom>
        </p:spPr>
        <p:txBody>
          <a:bodyPr rtlCol="0" anchor="b"/>
          <a:lstStyle>
            <a:defPPr>
              <a:defRPr lang="es-ES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ES" sz="3200" kern="1200" cap="all" spc="20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4000" b="1"/>
              <a:t>OFICINA LOCAL DE LA NIÑEZ</a:t>
            </a:r>
          </a:p>
        </p:txBody>
      </p:sp>
    </p:spTree>
    <p:extLst>
      <p:ext uri="{BB962C8B-B14F-4D97-AF65-F5344CB8AC3E}">
        <p14:creationId xmlns:p14="http://schemas.microsoft.com/office/powerpoint/2010/main" val="12822573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C426B55C-833D-5F41-469D-662086EADB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6693" y="1334159"/>
            <a:ext cx="8718613" cy="4908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8651327-F47E-6BA9-E920-55301E0201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6693" y="1371752"/>
            <a:ext cx="7953407" cy="4886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31D8CAA-6911-25A8-9455-BB8954329B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6693" y="1354573"/>
            <a:ext cx="8718613" cy="490866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CCBF0FB-0046-4D3C-AC29-2382CF05B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21919"/>
            <a:ext cx="41148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sz="1400" b="1" spc="100"/>
              <a:t>I. Municipalidad de </a:t>
            </a:r>
            <a:r>
              <a:rPr lang="es-ES" sz="1400" b="1" spc="100" err="1"/>
              <a:t>dalcahue</a:t>
            </a:r>
            <a:endParaRPr lang="es-ES" sz="1400" b="1" spc="10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5FE626F-057D-4E99-A748-F977659F2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fld id="{F91729D4-A164-47A3-830D-E792BCE699E4}" type="slidenum">
              <a:rPr lang="es-ES" smtClean="0"/>
              <a:pPr rtl="0"/>
              <a:t>27</a:t>
            </a:fld>
            <a:endParaRPr lang="es-ES"/>
          </a:p>
        </p:txBody>
      </p:sp>
      <p:pic>
        <p:nvPicPr>
          <p:cNvPr id="5" name="Picture 2" descr="Logo I Municipalidad de Dalcahue | Ilustre Municipalidad de ...">
            <a:extLst>
              <a:ext uri="{FF2B5EF4-FFF2-40B4-BE49-F238E27FC236}">
                <a16:creationId xmlns:a16="http://schemas.microsoft.com/office/drawing/2014/main" id="{1C813F7B-DEF2-9F6E-5984-7093316BC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798" y="387440"/>
            <a:ext cx="517755" cy="64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26">
            <a:extLst>
              <a:ext uri="{FF2B5EF4-FFF2-40B4-BE49-F238E27FC236}">
                <a16:creationId xmlns:a16="http://schemas.microsoft.com/office/drawing/2014/main" id="{013E5B6A-4403-B510-4FD2-362219E4305C}"/>
              </a:ext>
            </a:extLst>
          </p:cNvPr>
          <p:cNvSpPr txBox="1">
            <a:spLocks/>
          </p:cNvSpPr>
          <p:nvPr/>
        </p:nvSpPr>
        <p:spPr>
          <a:xfrm>
            <a:off x="3396559" y="328938"/>
            <a:ext cx="5398879" cy="762143"/>
          </a:xfrm>
          <a:prstGeom prst="rect">
            <a:avLst/>
          </a:prstGeom>
        </p:spPr>
        <p:txBody>
          <a:bodyPr rtlCol="0" anchor="b"/>
          <a:lstStyle>
            <a:defPPr>
              <a:defRPr lang="es-ES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ES" sz="3200" kern="1200" cap="all" spc="20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4000" b="1" dirty="0"/>
              <a:t>HABITABILIDAD</a:t>
            </a:r>
          </a:p>
        </p:txBody>
      </p:sp>
    </p:spTree>
    <p:extLst>
      <p:ext uri="{BB962C8B-B14F-4D97-AF65-F5344CB8AC3E}">
        <p14:creationId xmlns:p14="http://schemas.microsoft.com/office/powerpoint/2010/main" val="4274552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 descr="Imagen que contiene interior, tabla, hombre, cocina&#10;&#10;Descripción generada automáticamente">
            <a:extLst>
              <a:ext uri="{FF2B5EF4-FFF2-40B4-BE49-F238E27FC236}">
                <a16:creationId xmlns:a16="http://schemas.microsoft.com/office/drawing/2014/main" id="{3DF5EE0A-B3EC-0C31-2332-7A77DA07CB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728" y="1245374"/>
            <a:ext cx="11361073" cy="5119584"/>
          </a:xfrm>
          <a:prstGeom prst="rect">
            <a:avLst/>
          </a:prstGeom>
        </p:spPr>
      </p:pic>
      <p:pic>
        <p:nvPicPr>
          <p:cNvPr id="18" name="Imagen 17" descr="Imagen que contiene persona, edificio, gente, comida&#10;&#10;Descripción generada automáticamente">
            <a:extLst>
              <a:ext uri="{FF2B5EF4-FFF2-40B4-BE49-F238E27FC236}">
                <a16:creationId xmlns:a16="http://schemas.microsoft.com/office/drawing/2014/main" id="{11382AA3-0EC8-B6AE-ABF0-1751D177A62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0315" y="1245455"/>
            <a:ext cx="6825898" cy="5119423"/>
          </a:xfrm>
          <a:prstGeom prst="rect">
            <a:avLst/>
          </a:prstGeom>
        </p:spPr>
      </p:pic>
      <p:pic>
        <p:nvPicPr>
          <p:cNvPr id="14" name="Imagen 13" descr="Grupo de personas alrededor de una mesa de madera&#10;&#10;Descripción generada automáticamente">
            <a:extLst>
              <a:ext uri="{FF2B5EF4-FFF2-40B4-BE49-F238E27FC236}">
                <a16:creationId xmlns:a16="http://schemas.microsoft.com/office/drawing/2014/main" id="{2C724F39-3715-55D4-E686-19483892DF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684" y="1264532"/>
            <a:ext cx="11323161" cy="5081269"/>
          </a:xfrm>
          <a:prstGeom prst="rect">
            <a:avLst/>
          </a:prstGeom>
        </p:spPr>
      </p:pic>
      <p:pic>
        <p:nvPicPr>
          <p:cNvPr id="10" name="Imagen 9" descr="Un grupo de personas posando delante de una mesa&#10;&#10;Descripción generada automáticamente">
            <a:extLst>
              <a:ext uri="{FF2B5EF4-FFF2-40B4-BE49-F238E27FC236}">
                <a16:creationId xmlns:a16="http://schemas.microsoft.com/office/drawing/2014/main" id="{27574E3A-6894-D769-F814-A97C9E1A1EF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0316" y="1245455"/>
            <a:ext cx="6825897" cy="5119423"/>
          </a:xfrm>
          <a:prstGeom prst="rect">
            <a:avLst/>
          </a:prstGeom>
        </p:spPr>
      </p:pic>
      <p:sp>
        <p:nvSpPr>
          <p:cNvPr id="27" name="Título 26">
            <a:extLst>
              <a:ext uri="{FF2B5EF4-FFF2-40B4-BE49-F238E27FC236}">
                <a16:creationId xmlns:a16="http://schemas.microsoft.com/office/drawing/2014/main" id="{F3F083B8-4B95-4C15-B710-4BC526A23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4726" y="252923"/>
            <a:ext cx="6880194" cy="1124392"/>
          </a:xfrm>
        </p:spPr>
        <p:txBody>
          <a:bodyPr rtlCol="0"/>
          <a:lstStyle>
            <a:defPPr>
              <a:defRPr lang="es-ES"/>
            </a:defPPr>
          </a:lstStyle>
          <a:p>
            <a:pPr algn="ctr" rtl="0"/>
            <a:r>
              <a:rPr lang="es-ES" sz="4000" b="1"/>
              <a:t>APOYO A LA SEGURIDAD ALIMENTARIA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CCBF0FB-0046-4D3C-AC29-2382CF05B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21919"/>
            <a:ext cx="41148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sz="1400" b="1" spc="100"/>
              <a:t>I. Municipalidad de </a:t>
            </a:r>
            <a:r>
              <a:rPr lang="es-ES" sz="1400" b="1" spc="100" err="1"/>
              <a:t>dalcahue</a:t>
            </a:r>
            <a:endParaRPr lang="es-ES" sz="1400" b="1" spc="10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5FE626F-057D-4E99-A748-F977659F2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fld id="{F91729D4-A164-47A3-830D-E792BCE699E4}" type="slidenum">
              <a:rPr lang="es-ES" smtClean="0"/>
              <a:pPr rtl="0"/>
              <a:t>28</a:t>
            </a:fld>
            <a:endParaRPr lang="es-ES"/>
          </a:p>
        </p:txBody>
      </p:sp>
      <p:pic>
        <p:nvPicPr>
          <p:cNvPr id="5" name="Picture 2" descr="Logo I Municipalidad de Dalcahue | Ilustre Municipalidad de ...">
            <a:extLst>
              <a:ext uri="{FF2B5EF4-FFF2-40B4-BE49-F238E27FC236}">
                <a16:creationId xmlns:a16="http://schemas.microsoft.com/office/drawing/2014/main" id="{1C813F7B-DEF2-9F6E-5984-7093316BC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798" y="387440"/>
            <a:ext cx="517755" cy="64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81375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Grupo de personas alrededor de una mesa&#10;&#10;Descripción generada automáticamente">
            <a:extLst>
              <a:ext uri="{FF2B5EF4-FFF2-40B4-BE49-F238E27FC236}">
                <a16:creationId xmlns:a16="http://schemas.microsoft.com/office/drawing/2014/main" id="{4CE045D9-0936-AF69-20DE-B54F3998C2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0661" y="1275949"/>
            <a:ext cx="9250674" cy="5022827"/>
          </a:xfrm>
          <a:prstGeom prst="rect">
            <a:avLst/>
          </a:prstGeom>
        </p:spPr>
      </p:pic>
      <p:pic>
        <p:nvPicPr>
          <p:cNvPr id="7" name="Imagen 6" descr="Un grupo de personas en un salón&#10;&#10;Descripción generada automáticamente">
            <a:extLst>
              <a:ext uri="{FF2B5EF4-FFF2-40B4-BE49-F238E27FC236}">
                <a16:creationId xmlns:a16="http://schemas.microsoft.com/office/drawing/2014/main" id="{1B9047EA-39FD-E3BC-BC3F-EAE9679ECD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0717" y="1275949"/>
            <a:ext cx="7530563" cy="5022827"/>
          </a:xfrm>
          <a:prstGeom prst="rect">
            <a:avLst/>
          </a:prstGeom>
        </p:spPr>
      </p:pic>
      <p:pic>
        <p:nvPicPr>
          <p:cNvPr id="9" name="Imagen 8" descr="Grupo de personas en un parque&#10;&#10;Descripción generada automáticamente">
            <a:extLst>
              <a:ext uri="{FF2B5EF4-FFF2-40B4-BE49-F238E27FC236}">
                <a16:creationId xmlns:a16="http://schemas.microsoft.com/office/drawing/2014/main" id="{B96F84DF-5927-E890-5472-BA653D9409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6589" y="1252805"/>
            <a:ext cx="6758819" cy="5069114"/>
          </a:xfrm>
          <a:prstGeom prst="rect">
            <a:avLst/>
          </a:prstGeom>
        </p:spPr>
      </p:pic>
      <p:sp>
        <p:nvSpPr>
          <p:cNvPr id="27" name="Título 26">
            <a:extLst>
              <a:ext uri="{FF2B5EF4-FFF2-40B4-BE49-F238E27FC236}">
                <a16:creationId xmlns:a16="http://schemas.microsoft.com/office/drawing/2014/main" id="{F3F083B8-4B95-4C15-B710-4BC526A23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5214" y="387439"/>
            <a:ext cx="6880194" cy="645141"/>
          </a:xfrm>
        </p:spPr>
        <p:txBody>
          <a:bodyPr rtlCol="0"/>
          <a:lstStyle>
            <a:defPPr>
              <a:defRPr lang="es-ES"/>
            </a:defPPr>
          </a:lstStyle>
          <a:p>
            <a:pPr algn="ctr" rtl="0"/>
            <a:r>
              <a:rPr lang="es-ES" sz="4000" b="1" dirty="0"/>
              <a:t>FAMILIA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CCBF0FB-0046-4D3C-AC29-2382CF05B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21919"/>
            <a:ext cx="41148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sz="1400" b="1" spc="100"/>
              <a:t>I. Municipalidad de </a:t>
            </a:r>
            <a:r>
              <a:rPr lang="es-ES" sz="1400" b="1" spc="100" err="1"/>
              <a:t>dalcahue</a:t>
            </a:r>
            <a:endParaRPr lang="es-ES" sz="1400" b="1" spc="10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5FE626F-057D-4E99-A748-F977659F2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fld id="{F91729D4-A164-47A3-830D-E792BCE699E4}" type="slidenum">
              <a:rPr lang="es-ES" smtClean="0"/>
              <a:pPr rtl="0"/>
              <a:t>29</a:t>
            </a:fld>
            <a:endParaRPr lang="es-ES"/>
          </a:p>
        </p:txBody>
      </p:sp>
      <p:pic>
        <p:nvPicPr>
          <p:cNvPr id="5" name="Picture 2" descr="Logo I Municipalidad de Dalcahue | Ilustre Municipalidad de ...">
            <a:extLst>
              <a:ext uri="{FF2B5EF4-FFF2-40B4-BE49-F238E27FC236}">
                <a16:creationId xmlns:a16="http://schemas.microsoft.com/office/drawing/2014/main" id="{1C813F7B-DEF2-9F6E-5984-7093316BC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798" y="387440"/>
            <a:ext cx="517755" cy="64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60402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CCBF0FB-0046-4D3C-AC29-2382CF05B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21919"/>
            <a:ext cx="41148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sz="1400" b="1" spc="100"/>
              <a:t>I. Municipalidad de dalcahue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5FE626F-057D-4E99-A748-F977659F2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fld id="{F91729D4-A164-47A3-830D-E792BCE699E4}" type="slidenum">
              <a:rPr lang="es-ES" smtClean="0"/>
              <a:pPr rtl="0"/>
              <a:t>3</a:t>
            </a:fld>
            <a:endParaRPr lang="es-ES"/>
          </a:p>
        </p:txBody>
      </p:sp>
      <p:pic>
        <p:nvPicPr>
          <p:cNvPr id="5" name="Picture 2" descr="Logo I Municipalidad de Dalcahue | Ilustre Municipalidad de ...">
            <a:extLst>
              <a:ext uri="{FF2B5EF4-FFF2-40B4-BE49-F238E27FC236}">
                <a16:creationId xmlns:a16="http://schemas.microsoft.com/office/drawing/2014/main" id="{1C813F7B-DEF2-9F6E-5984-7093316BC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798" y="387440"/>
            <a:ext cx="517755" cy="64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5D6E7510-880E-BDD8-3F32-C960F20EC59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5243" y="0"/>
            <a:ext cx="53015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2697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Imagen que contiene persona, comida, hombre, tabla&#10;&#10;Descripción generada automáticamente">
            <a:extLst>
              <a:ext uri="{FF2B5EF4-FFF2-40B4-BE49-F238E27FC236}">
                <a16:creationId xmlns:a16="http://schemas.microsoft.com/office/drawing/2014/main" id="{DB1C99F4-1EE0-DCE1-2C23-E18549493B0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442318" y="1687113"/>
            <a:ext cx="5236270" cy="3927203"/>
          </a:xfrm>
          <a:prstGeom prst="rect">
            <a:avLst/>
          </a:prstGeom>
        </p:spPr>
      </p:pic>
      <p:pic>
        <p:nvPicPr>
          <p:cNvPr id="7" name="Imagen 6" descr="Un grupo de personas en un salón&#10;&#10;Descripción generada automáticamente con confianza media">
            <a:extLst>
              <a:ext uri="{FF2B5EF4-FFF2-40B4-BE49-F238E27FC236}">
                <a16:creationId xmlns:a16="http://schemas.microsoft.com/office/drawing/2014/main" id="{8654BFDB-9B7E-B7F1-9603-489F6A55752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5601" y="1021775"/>
            <a:ext cx="6996099" cy="5247075"/>
          </a:xfrm>
          <a:prstGeom prst="rect">
            <a:avLst/>
          </a:prstGeom>
        </p:spPr>
      </p:pic>
      <p:sp>
        <p:nvSpPr>
          <p:cNvPr id="27" name="Título 26">
            <a:extLst>
              <a:ext uri="{FF2B5EF4-FFF2-40B4-BE49-F238E27FC236}">
                <a16:creationId xmlns:a16="http://schemas.microsoft.com/office/drawing/2014/main" id="{F3F083B8-4B95-4C15-B710-4BC526A23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5902" y="320181"/>
            <a:ext cx="6880194" cy="779657"/>
          </a:xfrm>
        </p:spPr>
        <p:txBody>
          <a:bodyPr rtlCol="0"/>
          <a:lstStyle>
            <a:defPPr>
              <a:defRPr lang="es-ES"/>
            </a:defPPr>
          </a:lstStyle>
          <a:p>
            <a:pPr algn="ctr" rtl="0"/>
            <a:r>
              <a:rPr lang="es-ES" sz="4000" b="1" dirty="0"/>
              <a:t>VINCULOS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CCBF0FB-0046-4D3C-AC29-2382CF05B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21919"/>
            <a:ext cx="41148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sz="1400" b="1" spc="100"/>
              <a:t>I. Municipalidad de </a:t>
            </a:r>
            <a:r>
              <a:rPr lang="es-ES" sz="1400" b="1" spc="100" err="1"/>
              <a:t>dalcahue</a:t>
            </a:r>
            <a:endParaRPr lang="es-ES" sz="1400" b="1" spc="10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5FE626F-057D-4E99-A748-F977659F2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fld id="{F91729D4-A164-47A3-830D-E792BCE699E4}" type="slidenum">
              <a:rPr lang="es-ES" smtClean="0"/>
              <a:pPr rtl="0"/>
              <a:t>30</a:t>
            </a:fld>
            <a:endParaRPr lang="es-ES"/>
          </a:p>
        </p:txBody>
      </p:sp>
      <p:pic>
        <p:nvPicPr>
          <p:cNvPr id="5" name="Picture 2" descr="Logo I Municipalidad de Dalcahue | Ilustre Municipalidad de ...">
            <a:extLst>
              <a:ext uri="{FF2B5EF4-FFF2-40B4-BE49-F238E27FC236}">
                <a16:creationId xmlns:a16="http://schemas.microsoft.com/office/drawing/2014/main" id="{1C813F7B-DEF2-9F6E-5984-7093316BC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798" y="387440"/>
            <a:ext cx="517755" cy="64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88739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ersonas comiendo en una mesa&#10;&#10;Descripción generada automáticamente con confianza media">
            <a:extLst>
              <a:ext uri="{FF2B5EF4-FFF2-40B4-BE49-F238E27FC236}">
                <a16:creationId xmlns:a16="http://schemas.microsoft.com/office/drawing/2014/main" id="{9D8C7AE8-29ED-F8C1-8AF7-BB71D8686D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800" y="1228443"/>
            <a:ext cx="10960100" cy="4932045"/>
          </a:xfrm>
          <a:prstGeom prst="rect">
            <a:avLst/>
          </a:prstGeom>
        </p:spPr>
      </p:pic>
      <p:pic>
        <p:nvPicPr>
          <p:cNvPr id="7" name="Imagen 6" descr="Grupo de personas de pie&#10;&#10;Descripción generada automáticamente">
            <a:extLst>
              <a:ext uri="{FF2B5EF4-FFF2-40B4-BE49-F238E27FC236}">
                <a16:creationId xmlns:a16="http://schemas.microsoft.com/office/drawing/2014/main" id="{B299701C-5084-0B6F-EBD2-A482238A001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4107" y="1075303"/>
            <a:ext cx="7857486" cy="5238324"/>
          </a:xfrm>
          <a:prstGeom prst="rect">
            <a:avLst/>
          </a:prstGeom>
        </p:spPr>
      </p:pic>
      <p:pic>
        <p:nvPicPr>
          <p:cNvPr id="9" name="Imagen 8" descr="Un grupo de personas sentadas en el suelo&#10;&#10;Descripción generada automáticamente con confianza media">
            <a:extLst>
              <a:ext uri="{FF2B5EF4-FFF2-40B4-BE49-F238E27FC236}">
                <a16:creationId xmlns:a16="http://schemas.microsoft.com/office/drawing/2014/main" id="{CB6C9C93-E809-E309-2865-1306987E11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800" y="1228443"/>
            <a:ext cx="10960100" cy="4932045"/>
          </a:xfrm>
          <a:prstGeom prst="rect">
            <a:avLst/>
          </a:prstGeom>
        </p:spPr>
      </p:pic>
      <p:sp>
        <p:nvSpPr>
          <p:cNvPr id="27" name="Título 26">
            <a:extLst>
              <a:ext uri="{FF2B5EF4-FFF2-40B4-BE49-F238E27FC236}">
                <a16:creationId xmlns:a16="http://schemas.microsoft.com/office/drawing/2014/main" id="{F3F083B8-4B95-4C15-B710-4BC526A23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4725" y="387440"/>
            <a:ext cx="6880194" cy="645141"/>
          </a:xfrm>
        </p:spPr>
        <p:txBody>
          <a:bodyPr rtlCol="0"/>
          <a:lstStyle>
            <a:defPPr>
              <a:defRPr lang="es-ES"/>
            </a:defPPr>
          </a:lstStyle>
          <a:p>
            <a:pPr algn="ctr" rtl="0"/>
            <a:r>
              <a:rPr lang="es-ES" sz="4000" b="1" dirty="0"/>
              <a:t>MUJERES JEFAS DE HOGAR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CCBF0FB-0046-4D3C-AC29-2382CF05B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21919"/>
            <a:ext cx="41148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sz="1400" b="1" spc="100"/>
              <a:t>I. Municipalidad de </a:t>
            </a:r>
            <a:r>
              <a:rPr lang="es-ES" sz="1400" b="1" spc="100" err="1"/>
              <a:t>dalcahue</a:t>
            </a:r>
            <a:endParaRPr lang="es-ES" sz="1400" b="1" spc="10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5FE626F-057D-4E99-A748-F977659F2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fld id="{F91729D4-A164-47A3-830D-E792BCE699E4}" type="slidenum">
              <a:rPr lang="es-ES" smtClean="0"/>
              <a:pPr rtl="0"/>
              <a:t>31</a:t>
            </a:fld>
            <a:endParaRPr lang="es-ES"/>
          </a:p>
        </p:txBody>
      </p:sp>
      <p:pic>
        <p:nvPicPr>
          <p:cNvPr id="5" name="Picture 2" descr="Logo I Municipalidad de Dalcahue | Ilustre Municipalidad de ...">
            <a:extLst>
              <a:ext uri="{FF2B5EF4-FFF2-40B4-BE49-F238E27FC236}">
                <a16:creationId xmlns:a16="http://schemas.microsoft.com/office/drawing/2014/main" id="{1C813F7B-DEF2-9F6E-5984-7093316BC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798" y="387440"/>
            <a:ext cx="517755" cy="64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47311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ítulo 26">
            <a:extLst>
              <a:ext uri="{FF2B5EF4-FFF2-40B4-BE49-F238E27FC236}">
                <a16:creationId xmlns:a16="http://schemas.microsoft.com/office/drawing/2014/main" id="{F3F083B8-4B95-4C15-B710-4BC526A23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4726" y="252923"/>
            <a:ext cx="6880194" cy="1124392"/>
          </a:xfrm>
        </p:spPr>
        <p:txBody>
          <a:bodyPr rtlCol="0"/>
          <a:lstStyle>
            <a:defPPr>
              <a:defRPr lang="es-ES"/>
            </a:defPPr>
          </a:lstStyle>
          <a:p>
            <a:pPr algn="ctr" rtl="0"/>
            <a:r>
              <a:rPr lang="es-ES" sz="4000" b="1"/>
              <a:t>DESARROLLO LOCAL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938E3964-EE54-4BDC-A0A3-DC7D197FFB5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04853" y="1996843"/>
            <a:ext cx="6382293" cy="3705547"/>
          </a:xfrm>
        </p:spPr>
        <p:txBody>
          <a:bodyPr rtlCol="0"/>
          <a:lstStyle>
            <a:defPPr>
              <a:defRPr lang="es-ES"/>
            </a:defPPr>
          </a:lstStyle>
          <a:p>
            <a:pPr marL="342900" lvl="0" indent="-342900" algn="just">
              <a:lnSpc>
                <a:spcPct val="150000"/>
              </a:lnSpc>
              <a:buFont typeface="Aptos" panose="020B0004020202020204" pitchFamily="34" charset="0"/>
              <a:buChar char="-"/>
            </a:pPr>
            <a:r>
              <a:rPr lang="es-CL" sz="35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OMIL </a:t>
            </a:r>
          </a:p>
          <a:p>
            <a:pPr marL="342900" lvl="0" indent="-342900" algn="just">
              <a:lnSpc>
                <a:spcPct val="150000"/>
              </a:lnSpc>
              <a:buFont typeface="Aptos" panose="020B0004020202020204" pitchFamily="34" charset="0"/>
              <a:buChar char="-"/>
            </a:pPr>
            <a:r>
              <a:rPr lang="es-CL" sz="35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OTEC</a:t>
            </a:r>
          </a:p>
          <a:p>
            <a:pPr marL="342900" lvl="0" indent="-342900" algn="just">
              <a:lnSpc>
                <a:spcPct val="150000"/>
              </a:lnSpc>
              <a:buFont typeface="Aptos" panose="020B0004020202020204" pitchFamily="34" charset="0"/>
              <a:buChar char="-"/>
            </a:pPr>
            <a:r>
              <a:rPr lang="es-CL" sz="35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PRODESAL</a:t>
            </a:r>
          </a:p>
          <a:p>
            <a:pPr marL="342900" lvl="0" indent="-342900" algn="just">
              <a:lnSpc>
                <a:spcPct val="150000"/>
              </a:lnSpc>
              <a:buFont typeface="Aptos" panose="020B0004020202020204" pitchFamily="34" charset="0"/>
              <a:buChar char="-"/>
            </a:pPr>
            <a:r>
              <a:rPr lang="es-CL" sz="35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PDTI</a:t>
            </a:r>
            <a:endParaRPr lang="es-CL" sz="35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CCBF0FB-0046-4D3C-AC29-2382CF05B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21919"/>
            <a:ext cx="41148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sz="1400" b="1" spc="100"/>
              <a:t>I. Municipalidad de </a:t>
            </a:r>
            <a:r>
              <a:rPr lang="es-ES" sz="1400" b="1" spc="100" err="1"/>
              <a:t>dalcahue</a:t>
            </a:r>
            <a:endParaRPr lang="es-ES" sz="1400" b="1" spc="10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5FE626F-057D-4E99-A748-F977659F2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fld id="{F91729D4-A164-47A3-830D-E792BCE699E4}" type="slidenum">
              <a:rPr lang="es-ES" smtClean="0"/>
              <a:pPr rtl="0"/>
              <a:t>32</a:t>
            </a:fld>
            <a:endParaRPr lang="es-ES"/>
          </a:p>
        </p:txBody>
      </p:sp>
      <p:pic>
        <p:nvPicPr>
          <p:cNvPr id="5" name="Picture 2" descr="Logo I Municipalidad de Dalcahue | Ilustre Municipalidad de ...">
            <a:extLst>
              <a:ext uri="{FF2B5EF4-FFF2-40B4-BE49-F238E27FC236}">
                <a16:creationId xmlns:a16="http://schemas.microsoft.com/office/drawing/2014/main" id="{1C813F7B-DEF2-9F6E-5984-7093316BC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798" y="387440"/>
            <a:ext cx="517755" cy="64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85559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8" grpId="1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047D92F-DE4D-ADBD-F16B-D1A3DC4DC5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8089" y="1292876"/>
            <a:ext cx="6435823" cy="4466743"/>
          </a:xfrm>
          <a:prstGeom prst="rect">
            <a:avLst/>
          </a:prstGeom>
          <a:noFill/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329687B-2A48-1B3F-1913-1FACD21A30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7658" y="1292875"/>
            <a:ext cx="6696684" cy="4466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485B50C-4500-DCFA-42BE-0A885FCB8D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6465" y="1280129"/>
            <a:ext cx="9999070" cy="4492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7DDD616-5B4A-666A-7F72-61B002A15F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6465" y="1280129"/>
            <a:ext cx="9999070" cy="4492237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Título 26">
            <a:extLst>
              <a:ext uri="{FF2B5EF4-FFF2-40B4-BE49-F238E27FC236}">
                <a16:creationId xmlns:a16="http://schemas.microsoft.com/office/drawing/2014/main" id="{F3F083B8-4B95-4C15-B710-4BC526A23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4726" y="295569"/>
            <a:ext cx="6880194" cy="688354"/>
          </a:xfrm>
        </p:spPr>
        <p:txBody>
          <a:bodyPr rtlCol="0"/>
          <a:lstStyle>
            <a:defPPr>
              <a:defRPr lang="es-ES"/>
            </a:defPPr>
          </a:lstStyle>
          <a:p>
            <a:pPr algn="ctr" rtl="0"/>
            <a:r>
              <a:rPr lang="es-ES" sz="4000" b="1" dirty="0"/>
              <a:t>OMIL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CCBF0FB-0046-4D3C-AC29-2382CF05B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21919"/>
            <a:ext cx="41148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sz="1400" b="1" spc="100"/>
              <a:t>I. Municipalidad de </a:t>
            </a:r>
            <a:r>
              <a:rPr lang="es-ES" sz="1400" b="1" spc="100" err="1"/>
              <a:t>dalcahue</a:t>
            </a:r>
            <a:endParaRPr lang="es-ES" sz="1400" b="1" spc="10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5FE626F-057D-4E99-A748-F977659F2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fld id="{F91729D4-A164-47A3-830D-E792BCE699E4}" type="slidenum">
              <a:rPr lang="es-ES" smtClean="0"/>
              <a:pPr rtl="0"/>
              <a:t>33</a:t>
            </a:fld>
            <a:endParaRPr lang="es-ES"/>
          </a:p>
        </p:txBody>
      </p:sp>
      <p:pic>
        <p:nvPicPr>
          <p:cNvPr id="5" name="Picture 2" descr="Logo I Municipalidad de Dalcahue | Ilustre Municipalidad de ...">
            <a:extLst>
              <a:ext uri="{FF2B5EF4-FFF2-40B4-BE49-F238E27FC236}">
                <a16:creationId xmlns:a16="http://schemas.microsoft.com/office/drawing/2014/main" id="{1C813F7B-DEF2-9F6E-5984-7093316BC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798" y="387440"/>
            <a:ext cx="517755" cy="64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55FDEB9-D6C0-D63E-BD70-E01CD3289963}"/>
              </a:ext>
            </a:extLst>
          </p:cNvPr>
          <p:cNvSpPr txBox="1"/>
          <p:nvPr/>
        </p:nvSpPr>
        <p:spPr>
          <a:xfrm>
            <a:off x="3229267" y="2959640"/>
            <a:ext cx="5251112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65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$70.058.616</a:t>
            </a:r>
            <a:endParaRPr lang="es-CL" sz="6500" dirty="0"/>
          </a:p>
        </p:txBody>
      </p:sp>
    </p:spTree>
    <p:extLst>
      <p:ext uri="{BB962C8B-B14F-4D97-AF65-F5344CB8AC3E}">
        <p14:creationId xmlns:p14="http://schemas.microsoft.com/office/powerpoint/2010/main" val="32004114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F233376E-168B-F782-41EC-2479257B6B1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4087" y="1267297"/>
            <a:ext cx="6583824" cy="4939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DEAE9A7-E9B4-B2D4-D3C4-6BEE02BEA52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4087" y="1267297"/>
            <a:ext cx="6583824" cy="4939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71AC413-4BCC-2260-5227-4597F0A72FD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4087" y="1267297"/>
            <a:ext cx="6583824" cy="4939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6F2A3D8-8FC5-DE13-14EF-70292477E34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1005" y="1086645"/>
            <a:ext cx="7069989" cy="5301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345B7362-921D-9981-AA2D-83AD055050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746" y="1327248"/>
            <a:ext cx="10984507" cy="482002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FDD971B-CE68-907A-7679-6CE21CF0621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2179" y="1093293"/>
            <a:ext cx="7047640" cy="528793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55FDEB9-D6C0-D63E-BD70-E01CD3289963}"/>
              </a:ext>
            </a:extLst>
          </p:cNvPr>
          <p:cNvSpPr txBox="1"/>
          <p:nvPr/>
        </p:nvSpPr>
        <p:spPr>
          <a:xfrm>
            <a:off x="3120543" y="3021495"/>
            <a:ext cx="5251112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65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$263.577.624</a:t>
            </a:r>
            <a:endParaRPr lang="es-CL" sz="6500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CCBF0FB-0046-4D3C-AC29-2382CF05B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21919"/>
            <a:ext cx="41148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sz="1400" b="1" spc="100"/>
              <a:t>I. Municipalidad de </a:t>
            </a:r>
            <a:r>
              <a:rPr lang="es-ES" sz="1400" b="1" spc="100" err="1"/>
              <a:t>dalcahue</a:t>
            </a:r>
            <a:endParaRPr lang="es-ES" sz="1400" b="1" spc="10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5FE626F-057D-4E99-A748-F977659F2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fld id="{F91729D4-A164-47A3-830D-E792BCE699E4}" type="slidenum">
              <a:rPr lang="es-ES" smtClean="0"/>
              <a:pPr rtl="0"/>
              <a:t>34</a:t>
            </a:fld>
            <a:endParaRPr lang="es-ES"/>
          </a:p>
        </p:txBody>
      </p:sp>
      <p:pic>
        <p:nvPicPr>
          <p:cNvPr id="5" name="Picture 2" descr="Logo I Municipalidad de Dalcahue | Ilustre Municipalidad de ...">
            <a:extLst>
              <a:ext uri="{FF2B5EF4-FFF2-40B4-BE49-F238E27FC236}">
                <a16:creationId xmlns:a16="http://schemas.microsoft.com/office/drawing/2014/main" id="{1C813F7B-DEF2-9F6E-5984-7093316BC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798" y="387440"/>
            <a:ext cx="517755" cy="64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ítulo 26">
            <a:extLst>
              <a:ext uri="{FF2B5EF4-FFF2-40B4-BE49-F238E27FC236}">
                <a16:creationId xmlns:a16="http://schemas.microsoft.com/office/drawing/2014/main" id="{F3F083B8-4B95-4C15-B710-4BC526A23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6002" y="441504"/>
            <a:ext cx="6880194" cy="645141"/>
          </a:xfrm>
        </p:spPr>
        <p:txBody>
          <a:bodyPr rtlCol="0"/>
          <a:lstStyle>
            <a:defPPr>
              <a:defRPr lang="es-ES"/>
            </a:defPPr>
          </a:lstStyle>
          <a:p>
            <a:pPr algn="ctr" rtl="0"/>
            <a:r>
              <a:rPr lang="es-ES" sz="4000" b="1" dirty="0"/>
              <a:t>PRODESAL</a:t>
            </a:r>
          </a:p>
        </p:txBody>
      </p:sp>
    </p:spTree>
    <p:extLst>
      <p:ext uri="{BB962C8B-B14F-4D97-AF65-F5344CB8AC3E}">
        <p14:creationId xmlns:p14="http://schemas.microsoft.com/office/powerpoint/2010/main" val="38749669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 descr="Imagen que contiene exterior, pasto, camioneta, cerca&#10;&#10;Descripción generada automáticamente">
            <a:extLst>
              <a:ext uri="{FF2B5EF4-FFF2-40B4-BE49-F238E27FC236}">
                <a16:creationId xmlns:a16="http://schemas.microsoft.com/office/drawing/2014/main" id="{A7F6A8E1-C9D4-3B81-F5DE-44EAEA901F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1307" y="1082503"/>
            <a:ext cx="9229374" cy="5191523"/>
          </a:xfrm>
          <a:prstGeom prst="rect">
            <a:avLst/>
          </a:prstGeom>
        </p:spPr>
      </p:pic>
      <p:pic>
        <p:nvPicPr>
          <p:cNvPr id="7" name="Imagen 6" descr="Un grupo de personas sentadas en una sala&#10;&#10;Descripción generada automáticamente con confianza media">
            <a:extLst>
              <a:ext uri="{FF2B5EF4-FFF2-40B4-BE49-F238E27FC236}">
                <a16:creationId xmlns:a16="http://schemas.microsoft.com/office/drawing/2014/main" id="{F422DE73-5D1E-0B55-33CE-0ADA02F2873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8607" y="1061531"/>
            <a:ext cx="6954774" cy="5233467"/>
          </a:xfrm>
          <a:prstGeom prst="rect">
            <a:avLst/>
          </a:prstGeom>
        </p:spPr>
      </p:pic>
      <p:pic>
        <p:nvPicPr>
          <p:cNvPr id="12" name="Imagen 11" descr="Un grupo de personas sentadas en una oficina&#10;&#10;Descripción generada automáticamente">
            <a:extLst>
              <a:ext uri="{FF2B5EF4-FFF2-40B4-BE49-F238E27FC236}">
                <a16:creationId xmlns:a16="http://schemas.microsoft.com/office/drawing/2014/main" id="{1DA1A3D0-165E-0395-F0B1-5F04F2E363B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5898" y="1089591"/>
            <a:ext cx="6880193" cy="5177346"/>
          </a:xfrm>
          <a:prstGeom prst="rect">
            <a:avLst/>
          </a:prstGeom>
        </p:spPr>
      </p:pic>
      <p:pic>
        <p:nvPicPr>
          <p:cNvPr id="10" name="Imagen 9" descr="Un grupo de personas en un parque&#10;&#10;Descripción generada automáticamente">
            <a:extLst>
              <a:ext uri="{FF2B5EF4-FFF2-40B4-BE49-F238E27FC236}">
                <a16:creationId xmlns:a16="http://schemas.microsoft.com/office/drawing/2014/main" id="{339354EA-F71A-3536-299F-AAAAA559A74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1308" y="1082503"/>
            <a:ext cx="9229373" cy="5191523"/>
          </a:xfrm>
          <a:prstGeom prst="rect">
            <a:avLst/>
          </a:prstGeom>
        </p:spPr>
      </p:pic>
      <p:pic>
        <p:nvPicPr>
          <p:cNvPr id="14" name="Imagen 13" descr="Grupo de personas alrededor de una casa&#10;&#10;Descripción generada automáticamente">
            <a:extLst>
              <a:ext uri="{FF2B5EF4-FFF2-40B4-BE49-F238E27FC236}">
                <a16:creationId xmlns:a16="http://schemas.microsoft.com/office/drawing/2014/main" id="{AB20E768-31A0-11F7-52FD-7A964046676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1308" y="1082503"/>
            <a:ext cx="9229373" cy="5191523"/>
          </a:xfrm>
          <a:prstGeom prst="rect">
            <a:avLst/>
          </a:prstGeom>
        </p:spPr>
      </p:pic>
      <p:sp>
        <p:nvSpPr>
          <p:cNvPr id="27" name="Título 26">
            <a:extLst>
              <a:ext uri="{FF2B5EF4-FFF2-40B4-BE49-F238E27FC236}">
                <a16:creationId xmlns:a16="http://schemas.microsoft.com/office/drawing/2014/main" id="{F3F083B8-4B95-4C15-B710-4BC526A23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6512" y="387440"/>
            <a:ext cx="6880194" cy="645141"/>
          </a:xfrm>
        </p:spPr>
        <p:txBody>
          <a:bodyPr rtlCol="0"/>
          <a:lstStyle>
            <a:defPPr>
              <a:defRPr lang="es-ES"/>
            </a:defPPr>
          </a:lstStyle>
          <a:p>
            <a:pPr algn="ctr" rtl="0"/>
            <a:r>
              <a:rPr lang="es-ES" sz="4000" b="1" dirty="0"/>
              <a:t>PDTI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CCBF0FB-0046-4D3C-AC29-2382CF05B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21919"/>
            <a:ext cx="41148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sz="1400" b="1" spc="100"/>
              <a:t>I. Municipalidad de </a:t>
            </a:r>
            <a:r>
              <a:rPr lang="es-ES" sz="1400" b="1" spc="100" err="1"/>
              <a:t>dalcahue</a:t>
            </a:r>
            <a:endParaRPr lang="es-ES" sz="1400" b="1" spc="10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5FE626F-057D-4E99-A748-F977659F2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fld id="{F91729D4-A164-47A3-830D-E792BCE699E4}" type="slidenum">
              <a:rPr lang="es-ES" smtClean="0"/>
              <a:pPr rtl="0"/>
              <a:t>35</a:t>
            </a:fld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55FDEB9-D6C0-D63E-BD70-E01CD3289963}"/>
              </a:ext>
            </a:extLst>
          </p:cNvPr>
          <p:cNvSpPr txBox="1"/>
          <p:nvPr/>
        </p:nvSpPr>
        <p:spPr>
          <a:xfrm>
            <a:off x="3375006" y="2882696"/>
            <a:ext cx="5251112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65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$143.541.924</a:t>
            </a:r>
            <a:endParaRPr lang="es-CL" sz="6500" dirty="0"/>
          </a:p>
        </p:txBody>
      </p:sp>
      <p:pic>
        <p:nvPicPr>
          <p:cNvPr id="5" name="Picture 2" descr="Logo I Municipalidad de Dalcahue | Ilustre Municipalidad de ...">
            <a:extLst>
              <a:ext uri="{FF2B5EF4-FFF2-40B4-BE49-F238E27FC236}">
                <a16:creationId xmlns:a16="http://schemas.microsoft.com/office/drawing/2014/main" id="{1C813F7B-DEF2-9F6E-5984-7093316BC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798" y="387440"/>
            <a:ext cx="517755" cy="64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02849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Un grupo de personas en una plaza&#10;&#10;Descripción generada automáticamente">
            <a:extLst>
              <a:ext uri="{FF2B5EF4-FFF2-40B4-BE49-F238E27FC236}">
                <a16:creationId xmlns:a16="http://schemas.microsoft.com/office/drawing/2014/main" id="{410F3514-CF46-EF1C-0AB9-1B3336281E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300" y="1032580"/>
            <a:ext cx="7886700" cy="5257800"/>
          </a:xfrm>
          <a:prstGeom prst="rect">
            <a:avLst/>
          </a:prstGeom>
        </p:spPr>
      </p:pic>
      <p:pic>
        <p:nvPicPr>
          <p:cNvPr id="12" name="Imagen 11" descr="Un grupo de personas de pie&#10;&#10;Descripción generada automáticamente con confianza media">
            <a:extLst>
              <a:ext uri="{FF2B5EF4-FFF2-40B4-BE49-F238E27FC236}">
                <a16:creationId xmlns:a16="http://schemas.microsoft.com/office/drawing/2014/main" id="{45FDB15C-CEDC-8DD4-4985-A2A20872962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2701" y="1032581"/>
            <a:ext cx="7010400" cy="5257800"/>
          </a:xfrm>
          <a:prstGeom prst="rect">
            <a:avLst/>
          </a:prstGeom>
        </p:spPr>
      </p:pic>
      <p:sp>
        <p:nvSpPr>
          <p:cNvPr id="27" name="Título 26">
            <a:extLst>
              <a:ext uri="{FF2B5EF4-FFF2-40B4-BE49-F238E27FC236}">
                <a16:creationId xmlns:a16="http://schemas.microsoft.com/office/drawing/2014/main" id="{F3F083B8-4B95-4C15-B710-4BC526A23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5903" y="421525"/>
            <a:ext cx="6880194" cy="645140"/>
          </a:xfrm>
        </p:spPr>
        <p:txBody>
          <a:bodyPr rtlCol="0"/>
          <a:lstStyle>
            <a:defPPr>
              <a:defRPr lang="es-ES"/>
            </a:defPPr>
          </a:lstStyle>
          <a:p>
            <a:pPr algn="ctr" rtl="0"/>
            <a:r>
              <a:rPr lang="es-ES" sz="4000" b="1" dirty="0"/>
              <a:t>QUIERO MI BARRIO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CCBF0FB-0046-4D3C-AC29-2382CF05B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21919"/>
            <a:ext cx="41148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sz="1400" b="1" spc="100"/>
              <a:t>I. Municipalidad de </a:t>
            </a:r>
            <a:r>
              <a:rPr lang="es-ES" sz="1400" b="1" spc="100" err="1"/>
              <a:t>dalcahue</a:t>
            </a:r>
            <a:endParaRPr lang="es-ES" sz="1400" b="1" spc="10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5FE626F-057D-4E99-A748-F977659F2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fld id="{F91729D4-A164-47A3-830D-E792BCE699E4}" type="slidenum">
              <a:rPr lang="es-ES" smtClean="0"/>
              <a:pPr rtl="0"/>
              <a:t>36</a:t>
            </a:fld>
            <a:endParaRPr lang="es-ES"/>
          </a:p>
        </p:txBody>
      </p:sp>
      <p:pic>
        <p:nvPicPr>
          <p:cNvPr id="5" name="Picture 2" descr="Logo I Municipalidad de Dalcahue | Ilustre Municipalidad de ...">
            <a:extLst>
              <a:ext uri="{FF2B5EF4-FFF2-40B4-BE49-F238E27FC236}">
                <a16:creationId xmlns:a16="http://schemas.microsoft.com/office/drawing/2014/main" id="{1C813F7B-DEF2-9F6E-5984-7093316BC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798" y="387440"/>
            <a:ext cx="517755" cy="64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6804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Un puente de madera&#10;&#10;Descripción generada automáticamente con confianza media">
            <a:extLst>
              <a:ext uri="{FF2B5EF4-FFF2-40B4-BE49-F238E27FC236}">
                <a16:creationId xmlns:a16="http://schemas.microsoft.com/office/drawing/2014/main" id="{E64A6CB0-6F5A-F9A2-04C2-A9ECD08538A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1830" y="1159874"/>
            <a:ext cx="6728339" cy="5046254"/>
          </a:xfrm>
          <a:prstGeom prst="rect">
            <a:avLst/>
          </a:prstGeom>
        </p:spPr>
      </p:pic>
      <p:pic>
        <p:nvPicPr>
          <p:cNvPr id="12" name="Imagen 11" descr="Imagen que contiene exterior, camino, pasto, parque&#10;&#10;Descripción generada automáticamente">
            <a:extLst>
              <a:ext uri="{FF2B5EF4-FFF2-40B4-BE49-F238E27FC236}">
                <a16:creationId xmlns:a16="http://schemas.microsoft.com/office/drawing/2014/main" id="{E82DB191-B93F-F2AE-DC02-568B7BDF963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1830" y="1159875"/>
            <a:ext cx="6728338" cy="5046253"/>
          </a:xfrm>
          <a:prstGeom prst="rect">
            <a:avLst/>
          </a:prstGeom>
        </p:spPr>
      </p:pic>
      <p:pic>
        <p:nvPicPr>
          <p:cNvPr id="14" name="Imagen 13" descr="Un jardín de golf&#10;&#10;Descripción generada automáticamente con confianza media">
            <a:extLst>
              <a:ext uri="{FF2B5EF4-FFF2-40B4-BE49-F238E27FC236}">
                <a16:creationId xmlns:a16="http://schemas.microsoft.com/office/drawing/2014/main" id="{34EEE906-7335-5620-8789-CDB11E0773A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1831" y="1159875"/>
            <a:ext cx="6728337" cy="5046253"/>
          </a:xfrm>
          <a:prstGeom prst="rect">
            <a:avLst/>
          </a:prstGeom>
        </p:spPr>
      </p:pic>
      <p:pic>
        <p:nvPicPr>
          <p:cNvPr id="16" name="Imagen 15" descr="Imagen que contiene exterior, pasto, agua, edificio&#10;&#10;Descripción generada automáticamente">
            <a:extLst>
              <a:ext uri="{FF2B5EF4-FFF2-40B4-BE49-F238E27FC236}">
                <a16:creationId xmlns:a16="http://schemas.microsoft.com/office/drawing/2014/main" id="{14C04D4C-12D9-659C-9CE9-1843638316A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1831" y="1159875"/>
            <a:ext cx="6728337" cy="5046253"/>
          </a:xfrm>
          <a:prstGeom prst="rect">
            <a:avLst/>
          </a:prstGeom>
        </p:spPr>
      </p:pic>
      <p:sp>
        <p:nvSpPr>
          <p:cNvPr id="27" name="Título 26">
            <a:extLst>
              <a:ext uri="{FF2B5EF4-FFF2-40B4-BE49-F238E27FC236}">
                <a16:creationId xmlns:a16="http://schemas.microsoft.com/office/drawing/2014/main" id="{F3F083B8-4B95-4C15-B710-4BC526A23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4726" y="396750"/>
            <a:ext cx="6880194" cy="645140"/>
          </a:xfrm>
        </p:spPr>
        <p:txBody>
          <a:bodyPr rtlCol="0"/>
          <a:lstStyle>
            <a:defPPr>
              <a:defRPr lang="es-ES"/>
            </a:defPPr>
          </a:lstStyle>
          <a:p>
            <a:pPr algn="ctr" rtl="0"/>
            <a:r>
              <a:rPr lang="es-ES" sz="4000" b="1" dirty="0"/>
              <a:t>PARQUE URBANO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CCBF0FB-0046-4D3C-AC29-2382CF05B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21919"/>
            <a:ext cx="41148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sz="1400" b="1" spc="100"/>
              <a:t>I. Municipalidad de </a:t>
            </a:r>
            <a:r>
              <a:rPr lang="es-ES" sz="1400" b="1" spc="100" err="1"/>
              <a:t>dalcahue</a:t>
            </a:r>
            <a:endParaRPr lang="es-ES" sz="1400" b="1" spc="10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5FE626F-057D-4E99-A748-F977659F2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fld id="{F91729D4-A164-47A3-830D-E792BCE699E4}" type="slidenum">
              <a:rPr lang="es-ES" smtClean="0"/>
              <a:pPr rtl="0"/>
              <a:t>37</a:t>
            </a:fld>
            <a:endParaRPr lang="es-ES"/>
          </a:p>
        </p:txBody>
      </p:sp>
      <p:pic>
        <p:nvPicPr>
          <p:cNvPr id="5" name="Picture 2" descr="Logo I Municipalidad de Dalcahue | Ilustre Municipalidad de ...">
            <a:extLst>
              <a:ext uri="{FF2B5EF4-FFF2-40B4-BE49-F238E27FC236}">
                <a16:creationId xmlns:a16="http://schemas.microsoft.com/office/drawing/2014/main" id="{1C813F7B-DEF2-9F6E-5984-7093316BC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798" y="387440"/>
            <a:ext cx="517755" cy="64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55FDEB9-D6C0-D63E-BD70-E01CD3289963}"/>
              </a:ext>
            </a:extLst>
          </p:cNvPr>
          <p:cNvSpPr txBox="1"/>
          <p:nvPr/>
        </p:nvSpPr>
        <p:spPr>
          <a:xfrm>
            <a:off x="3229267" y="2882696"/>
            <a:ext cx="5251112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65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$441.006.555</a:t>
            </a:r>
            <a:endParaRPr lang="es-CL" sz="6500" dirty="0"/>
          </a:p>
        </p:txBody>
      </p:sp>
    </p:spTree>
    <p:extLst>
      <p:ext uri="{BB962C8B-B14F-4D97-AF65-F5344CB8AC3E}">
        <p14:creationId xmlns:p14="http://schemas.microsoft.com/office/powerpoint/2010/main" val="27733279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ítulo 26">
            <a:extLst>
              <a:ext uri="{FF2B5EF4-FFF2-40B4-BE49-F238E27FC236}">
                <a16:creationId xmlns:a16="http://schemas.microsoft.com/office/drawing/2014/main" id="{F3F083B8-4B95-4C15-B710-4BC526A23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4726" y="386844"/>
            <a:ext cx="6880194" cy="646332"/>
          </a:xfrm>
        </p:spPr>
        <p:txBody>
          <a:bodyPr rtlCol="0"/>
          <a:lstStyle>
            <a:defPPr>
              <a:defRPr lang="es-ES"/>
            </a:defPPr>
          </a:lstStyle>
          <a:p>
            <a:pPr algn="ctr" rtl="0"/>
            <a:r>
              <a:rPr lang="es-ES" sz="4000" b="1" dirty="0"/>
              <a:t>INVERSIÓN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CCBF0FB-0046-4D3C-AC29-2382CF05B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21919"/>
            <a:ext cx="41148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sz="1400" b="1" spc="100"/>
              <a:t>I. Municipalidad de </a:t>
            </a:r>
            <a:r>
              <a:rPr lang="es-ES" sz="1400" b="1" spc="100" err="1"/>
              <a:t>dalcahue</a:t>
            </a:r>
            <a:endParaRPr lang="es-ES" sz="1400" b="1" spc="10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5FE626F-057D-4E99-A748-F977659F2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fld id="{F91729D4-A164-47A3-830D-E792BCE699E4}" type="slidenum">
              <a:rPr lang="es-ES" smtClean="0"/>
              <a:pPr rtl="0"/>
              <a:t>38</a:t>
            </a:fld>
            <a:endParaRPr lang="es-ES"/>
          </a:p>
        </p:txBody>
      </p:sp>
      <p:pic>
        <p:nvPicPr>
          <p:cNvPr id="5" name="Picture 2" descr="Logo I Municipalidad de Dalcahue | Ilustre Municipalidad de ...">
            <a:extLst>
              <a:ext uri="{FF2B5EF4-FFF2-40B4-BE49-F238E27FC236}">
                <a16:creationId xmlns:a16="http://schemas.microsoft.com/office/drawing/2014/main" id="{1C813F7B-DEF2-9F6E-5984-7093316BC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798" y="387440"/>
            <a:ext cx="517755" cy="64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ata Los Lagos">
            <a:extLst>
              <a:ext uri="{FF2B5EF4-FFF2-40B4-BE49-F238E27FC236}">
                <a16:creationId xmlns:a16="http://schemas.microsoft.com/office/drawing/2014/main" id="{F41A124E-D7A7-AC8B-4DDF-8C949FA72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8090" y="1634549"/>
            <a:ext cx="3428538" cy="1791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ubsecretaría de Desarrollo Regional y Administrativo - Wikipedia, la  enciclopedia libre">
            <a:extLst>
              <a:ext uri="{FF2B5EF4-FFF2-40B4-BE49-F238E27FC236}">
                <a16:creationId xmlns:a16="http://schemas.microsoft.com/office/drawing/2014/main" id="{48A41BA3-A1BC-804B-16B9-EE72E2463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1816" y="1666125"/>
            <a:ext cx="1989496" cy="1772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93FC6302-754C-B236-6D86-4BF10992C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8090" y="3908962"/>
            <a:ext cx="1797757" cy="1627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D75A795F-B704-2CB2-F69F-CFE216F21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4718" y="3928676"/>
            <a:ext cx="1728830" cy="1627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Archivo:Logo Instituto de Desarrollo Agropecuario (Indap ...">
            <a:extLst>
              <a:ext uri="{FF2B5EF4-FFF2-40B4-BE49-F238E27FC236}">
                <a16:creationId xmlns:a16="http://schemas.microsoft.com/office/drawing/2014/main" id="{9EFCC33F-F31D-75CE-687C-8FCCC02B5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2149" y="3928675"/>
            <a:ext cx="1728830" cy="1627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48754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ítulo 26">
            <a:extLst>
              <a:ext uri="{FF2B5EF4-FFF2-40B4-BE49-F238E27FC236}">
                <a16:creationId xmlns:a16="http://schemas.microsoft.com/office/drawing/2014/main" id="{F3F083B8-4B95-4C15-B710-4BC526A23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4726" y="335985"/>
            <a:ext cx="6880194" cy="748050"/>
          </a:xfrm>
        </p:spPr>
        <p:txBody>
          <a:bodyPr rtlCol="0"/>
          <a:lstStyle>
            <a:defPPr>
              <a:defRPr lang="es-ES"/>
            </a:defPPr>
          </a:lstStyle>
          <a:p>
            <a:pPr algn="ctr" rtl="0"/>
            <a:r>
              <a:rPr lang="es-ES" sz="4000" b="1" dirty="0"/>
              <a:t>INVERSIÓN </a:t>
            </a:r>
            <a:r>
              <a:rPr lang="es-ES" sz="4000" b="1" dirty="0" err="1"/>
              <a:t>mUNICIPAL</a:t>
            </a:r>
            <a:endParaRPr lang="es-ES" sz="4000" b="1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CCBF0FB-0046-4D3C-AC29-2382CF05B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21919"/>
            <a:ext cx="41148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sz="1400" b="1" spc="100"/>
              <a:t>I. Municipalidad de </a:t>
            </a:r>
            <a:r>
              <a:rPr lang="es-ES" sz="1400" b="1" spc="100" err="1"/>
              <a:t>dalcahue</a:t>
            </a:r>
            <a:endParaRPr lang="es-ES" sz="1400" b="1" spc="10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5FE626F-057D-4E99-A748-F977659F2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fld id="{F91729D4-A164-47A3-830D-E792BCE699E4}" type="slidenum">
              <a:rPr lang="es-ES" smtClean="0"/>
              <a:pPr rtl="0"/>
              <a:t>39</a:t>
            </a:fld>
            <a:endParaRPr lang="es-ES"/>
          </a:p>
        </p:txBody>
      </p:sp>
      <p:pic>
        <p:nvPicPr>
          <p:cNvPr id="5" name="Picture 2" descr="Logo I Municipalidad de Dalcahue | Ilustre Municipalidad de ...">
            <a:extLst>
              <a:ext uri="{FF2B5EF4-FFF2-40B4-BE49-F238E27FC236}">
                <a16:creationId xmlns:a16="http://schemas.microsoft.com/office/drawing/2014/main" id="{1C813F7B-DEF2-9F6E-5984-7093316BC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798" y="387440"/>
            <a:ext cx="517755" cy="64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55FDEB9-D6C0-D63E-BD70-E01CD3289963}"/>
              </a:ext>
            </a:extLst>
          </p:cNvPr>
          <p:cNvSpPr txBox="1"/>
          <p:nvPr/>
        </p:nvSpPr>
        <p:spPr>
          <a:xfrm>
            <a:off x="3470444" y="2882696"/>
            <a:ext cx="5251112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65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$180.921.390</a:t>
            </a:r>
            <a:endParaRPr lang="es-CL" sz="6500" dirty="0"/>
          </a:p>
        </p:txBody>
      </p:sp>
    </p:spTree>
    <p:extLst>
      <p:ext uri="{BB962C8B-B14F-4D97-AF65-F5344CB8AC3E}">
        <p14:creationId xmlns:p14="http://schemas.microsoft.com/office/powerpoint/2010/main" val="39301616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ítulo 26">
            <a:extLst>
              <a:ext uri="{FF2B5EF4-FFF2-40B4-BE49-F238E27FC236}">
                <a16:creationId xmlns:a16="http://schemas.microsoft.com/office/drawing/2014/main" id="{F3F083B8-4B95-4C15-B710-4BC526A23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8787" y="147814"/>
            <a:ext cx="4694420" cy="1124392"/>
          </a:xfrm>
        </p:spPr>
        <p:txBody>
          <a:bodyPr rtlCol="0"/>
          <a:lstStyle>
            <a:defPPr>
              <a:defRPr lang="es-ES"/>
            </a:defPPr>
          </a:lstStyle>
          <a:p>
            <a:pPr algn="ctr" rtl="0"/>
            <a:r>
              <a:rPr lang="es-ES" sz="4000" b="1" i="1" dirty="0">
                <a:latin typeface="Aptos" panose="020B0004020202020204" pitchFamily="34" charset="0"/>
              </a:rPr>
              <a:t>Presupuesto municipal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CCBF0FB-0046-4D3C-AC29-2382CF05B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21919"/>
            <a:ext cx="41148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sz="1400" b="1" spc="100"/>
              <a:t>I. Municipalidad de </a:t>
            </a:r>
            <a:r>
              <a:rPr lang="es-ES" sz="1400" b="1" spc="100" err="1"/>
              <a:t>dalcahue</a:t>
            </a:r>
            <a:endParaRPr lang="es-ES" sz="1400" b="1" spc="10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5FE626F-057D-4E99-A748-F977659F2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fld id="{F91729D4-A164-47A3-830D-E792BCE699E4}" type="slidenum">
              <a:rPr lang="es-ES" smtClean="0"/>
              <a:pPr rtl="0"/>
              <a:t>4</a:t>
            </a:fld>
            <a:endParaRPr lang="es-ES"/>
          </a:p>
        </p:txBody>
      </p:sp>
      <p:pic>
        <p:nvPicPr>
          <p:cNvPr id="5" name="Picture 2" descr="Logo I Municipalidad de Dalcahue | Ilustre Municipalidad de ...">
            <a:extLst>
              <a:ext uri="{FF2B5EF4-FFF2-40B4-BE49-F238E27FC236}">
                <a16:creationId xmlns:a16="http://schemas.microsoft.com/office/drawing/2014/main" id="{1C813F7B-DEF2-9F6E-5984-7093316BC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798" y="387440"/>
            <a:ext cx="517755" cy="64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26">
            <a:extLst>
              <a:ext uri="{FF2B5EF4-FFF2-40B4-BE49-F238E27FC236}">
                <a16:creationId xmlns:a16="http://schemas.microsoft.com/office/drawing/2014/main" id="{B5F57D40-E6B9-5956-9396-22E1BE3B1C26}"/>
              </a:ext>
            </a:extLst>
          </p:cNvPr>
          <p:cNvSpPr txBox="1">
            <a:spLocks/>
          </p:cNvSpPr>
          <p:nvPr/>
        </p:nvSpPr>
        <p:spPr>
          <a:xfrm>
            <a:off x="4509633" y="1251725"/>
            <a:ext cx="3172729" cy="682994"/>
          </a:xfrm>
          <a:prstGeom prst="rect">
            <a:avLst/>
          </a:prstGeom>
        </p:spPr>
        <p:txBody>
          <a:bodyPr rtlCol="0" anchor="b"/>
          <a:lstStyle>
            <a:defPPr>
              <a:defRPr lang="es-ES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ES" sz="3200" kern="1200" cap="all" spc="20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4000" b="1" dirty="0">
                <a:solidFill>
                  <a:schemeClr val="accent6">
                    <a:lumMod val="50000"/>
                  </a:schemeClr>
                </a:solidFill>
              </a:rPr>
              <a:t>Ingresos</a:t>
            </a:r>
            <a:endParaRPr lang="es-CL"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67ECE89-ECAC-C23F-4134-48ACFBA6157D}"/>
              </a:ext>
            </a:extLst>
          </p:cNvPr>
          <p:cNvSpPr txBox="1"/>
          <p:nvPr/>
        </p:nvSpPr>
        <p:spPr>
          <a:xfrm>
            <a:off x="2236352" y="2800277"/>
            <a:ext cx="771929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8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$12.604.431.000</a:t>
            </a:r>
            <a:endParaRPr lang="es-CL" sz="8000" dirty="0"/>
          </a:p>
        </p:txBody>
      </p:sp>
    </p:spTree>
    <p:extLst>
      <p:ext uri="{BB962C8B-B14F-4D97-AF65-F5344CB8AC3E}">
        <p14:creationId xmlns:p14="http://schemas.microsoft.com/office/powerpoint/2010/main" val="5949394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uiExpand="1"/>
      <p:bldP spid="9" grpId="0" uiExpand="1"/>
      <p:bldP spid="11" grpId="0" uiExpan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Un grupo de personas en un salón&#10;&#10;Descripción generada automáticamente">
            <a:extLst>
              <a:ext uri="{FF2B5EF4-FFF2-40B4-BE49-F238E27FC236}">
                <a16:creationId xmlns:a16="http://schemas.microsoft.com/office/drawing/2014/main" id="{C26916CA-C228-7981-E67B-E6C9235A89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4818" y="1012531"/>
            <a:ext cx="7994083" cy="5329389"/>
          </a:xfrm>
          <a:prstGeom prst="rect">
            <a:avLst/>
          </a:prstGeom>
        </p:spPr>
      </p:pic>
      <p:pic>
        <p:nvPicPr>
          <p:cNvPr id="12" name="Imagen 11" descr="Personas sentadas en una mesa&#10;&#10;Descripción generada automáticamente con confianza media">
            <a:extLst>
              <a:ext uri="{FF2B5EF4-FFF2-40B4-BE49-F238E27FC236}">
                <a16:creationId xmlns:a16="http://schemas.microsoft.com/office/drawing/2014/main" id="{8B09BE7A-1007-C8A5-4899-B15709F8593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4818" y="1012531"/>
            <a:ext cx="7994083" cy="5329389"/>
          </a:xfrm>
          <a:prstGeom prst="rect">
            <a:avLst/>
          </a:prstGeom>
        </p:spPr>
      </p:pic>
      <p:pic>
        <p:nvPicPr>
          <p:cNvPr id="14" name="Imagen 13" descr="Un grupo de personas en un salón&#10;&#10;Descripción generada automáticamente">
            <a:extLst>
              <a:ext uri="{FF2B5EF4-FFF2-40B4-BE49-F238E27FC236}">
                <a16:creationId xmlns:a16="http://schemas.microsoft.com/office/drawing/2014/main" id="{53B44561-25F0-A632-25B2-AA641B61BDE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1634" y="1050409"/>
            <a:ext cx="7880451" cy="5253633"/>
          </a:xfrm>
          <a:prstGeom prst="rect">
            <a:avLst/>
          </a:prstGeom>
        </p:spPr>
      </p:pic>
      <p:pic>
        <p:nvPicPr>
          <p:cNvPr id="16" name="Imagen 15" descr="Grupo de personas posando por un foto&#10;&#10;Descripción generada automáticamente">
            <a:extLst>
              <a:ext uri="{FF2B5EF4-FFF2-40B4-BE49-F238E27FC236}">
                <a16:creationId xmlns:a16="http://schemas.microsoft.com/office/drawing/2014/main" id="{9C802C9C-6FC8-9520-1AC4-EE9E0F3D9C5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1634" y="1050408"/>
            <a:ext cx="7880451" cy="5253634"/>
          </a:xfrm>
          <a:prstGeom prst="rect">
            <a:avLst/>
          </a:prstGeom>
        </p:spPr>
      </p:pic>
      <p:pic>
        <p:nvPicPr>
          <p:cNvPr id="18" name="Imagen 17" descr="Grupo de personas posando para una foto&#10;&#10;Descripción generada automáticamente">
            <a:extLst>
              <a:ext uri="{FF2B5EF4-FFF2-40B4-BE49-F238E27FC236}">
                <a16:creationId xmlns:a16="http://schemas.microsoft.com/office/drawing/2014/main" id="{F84C7CF1-9417-073B-14D3-A6367942093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1633" y="1050408"/>
            <a:ext cx="7880453" cy="5253635"/>
          </a:xfrm>
          <a:prstGeom prst="rect">
            <a:avLst/>
          </a:prstGeom>
        </p:spPr>
      </p:pic>
      <p:pic>
        <p:nvPicPr>
          <p:cNvPr id="7" name="Imagen 6" descr="Un grupo de personas sentadas en una sala&#10;&#10;Descripción generada automáticamente">
            <a:extLst>
              <a:ext uri="{FF2B5EF4-FFF2-40B4-BE49-F238E27FC236}">
                <a16:creationId xmlns:a16="http://schemas.microsoft.com/office/drawing/2014/main" id="{28C47F9F-2F7B-C04B-D51E-61641CEEEC9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4818" y="1012531"/>
            <a:ext cx="7994083" cy="5329388"/>
          </a:xfrm>
          <a:prstGeom prst="rect">
            <a:avLst/>
          </a:prstGeom>
        </p:spPr>
      </p:pic>
      <p:sp>
        <p:nvSpPr>
          <p:cNvPr id="27" name="Título 26">
            <a:extLst>
              <a:ext uri="{FF2B5EF4-FFF2-40B4-BE49-F238E27FC236}">
                <a16:creationId xmlns:a16="http://schemas.microsoft.com/office/drawing/2014/main" id="{F3F083B8-4B95-4C15-B710-4BC526A23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4726" y="389897"/>
            <a:ext cx="6880194" cy="672627"/>
          </a:xfrm>
        </p:spPr>
        <p:txBody>
          <a:bodyPr rtlCol="0"/>
          <a:lstStyle>
            <a:defPPr>
              <a:defRPr lang="es-ES"/>
            </a:defPPr>
          </a:lstStyle>
          <a:p>
            <a:pPr algn="ctr" rtl="0"/>
            <a:r>
              <a:rPr lang="es-ES" sz="4000" b="1" dirty="0" err="1"/>
              <a:t>Fondeve</a:t>
            </a:r>
            <a:r>
              <a:rPr lang="es-ES" sz="4000" b="1" dirty="0"/>
              <a:t> - becas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CCBF0FB-0046-4D3C-AC29-2382CF05B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21919"/>
            <a:ext cx="41148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sz="1400" b="1" spc="100"/>
              <a:t>I. Municipalidad de </a:t>
            </a:r>
            <a:r>
              <a:rPr lang="es-ES" sz="1400" b="1" spc="100" err="1"/>
              <a:t>dalcahue</a:t>
            </a:r>
            <a:endParaRPr lang="es-ES" sz="1400" b="1" spc="10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5FE626F-057D-4E99-A748-F977659F2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fld id="{F91729D4-A164-47A3-830D-E792BCE699E4}" type="slidenum">
              <a:rPr lang="es-ES" smtClean="0"/>
              <a:pPr rtl="0"/>
              <a:t>40</a:t>
            </a:fld>
            <a:endParaRPr lang="es-ES"/>
          </a:p>
        </p:txBody>
      </p:sp>
      <p:pic>
        <p:nvPicPr>
          <p:cNvPr id="5" name="Picture 2" descr="Logo I Municipalidad de Dalcahue | Ilustre Municipalidad de ...">
            <a:extLst>
              <a:ext uri="{FF2B5EF4-FFF2-40B4-BE49-F238E27FC236}">
                <a16:creationId xmlns:a16="http://schemas.microsoft.com/office/drawing/2014/main" id="{1C813F7B-DEF2-9F6E-5984-7093316BC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798" y="387440"/>
            <a:ext cx="517755" cy="64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53739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ítulo 26">
            <a:extLst>
              <a:ext uri="{FF2B5EF4-FFF2-40B4-BE49-F238E27FC236}">
                <a16:creationId xmlns:a16="http://schemas.microsoft.com/office/drawing/2014/main" id="{F3F083B8-4B95-4C15-B710-4BC526A23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5903" y="953729"/>
            <a:ext cx="6880194" cy="787380"/>
          </a:xfrm>
        </p:spPr>
        <p:txBody>
          <a:bodyPr rtlCol="0"/>
          <a:lstStyle>
            <a:defPPr>
              <a:defRPr lang="es-ES"/>
            </a:defPPr>
          </a:lstStyle>
          <a:p>
            <a:pPr algn="ctr" rtl="0"/>
            <a:r>
              <a:rPr lang="es-ES" sz="4000" b="1" i="1" dirty="0">
                <a:latin typeface="Aptos" panose="020B0004020202020204" pitchFamily="34" charset="0"/>
              </a:rPr>
              <a:t>INVERSIÓN </a:t>
            </a:r>
            <a:r>
              <a:rPr lang="es-ES" sz="4000" b="1" i="1" dirty="0" err="1">
                <a:latin typeface="Aptos" panose="020B0004020202020204" pitchFamily="34" charset="0"/>
              </a:rPr>
              <a:t>mUNICIPAL</a:t>
            </a:r>
            <a:endParaRPr lang="es-ES" sz="4000" b="1" i="1" dirty="0">
              <a:latin typeface="Aptos" panose="020B0004020202020204" pitchFamily="34" charset="0"/>
            </a:endParaRP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938E3964-EE54-4BDC-A0A3-DC7D197FFB5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729709" y="1741109"/>
            <a:ext cx="4732582" cy="1029462"/>
          </a:xfrm>
        </p:spPr>
        <p:txBody>
          <a:bodyPr rtlCol="0"/>
          <a:lstStyle>
            <a:defPPr>
              <a:defRPr lang="es-ES"/>
            </a:defPPr>
          </a:lstStyle>
          <a:p>
            <a:pPr lvl="0" algn="ctr">
              <a:lnSpc>
                <a:spcPct val="150000"/>
              </a:lnSpc>
            </a:pPr>
            <a:r>
              <a:rPr lang="es-CL" sz="3500" b="1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INFRAESTRUCTURA</a:t>
            </a:r>
            <a:endParaRPr lang="es-CL" sz="3500" b="1" i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CCBF0FB-0046-4D3C-AC29-2382CF05B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21919"/>
            <a:ext cx="41148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sz="1400" b="1" spc="100"/>
              <a:t>I. Municipalidad de </a:t>
            </a:r>
            <a:r>
              <a:rPr lang="es-ES" sz="1400" b="1" spc="100" err="1"/>
              <a:t>dalcahue</a:t>
            </a:r>
            <a:endParaRPr lang="es-ES" sz="1400" b="1" spc="10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5FE626F-057D-4E99-A748-F977659F2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fld id="{F91729D4-A164-47A3-830D-E792BCE699E4}" type="slidenum">
              <a:rPr lang="es-ES" smtClean="0"/>
              <a:pPr rtl="0"/>
              <a:t>41</a:t>
            </a:fld>
            <a:endParaRPr lang="es-ES"/>
          </a:p>
        </p:txBody>
      </p:sp>
      <p:pic>
        <p:nvPicPr>
          <p:cNvPr id="5" name="Picture 2" descr="Logo I Municipalidad de Dalcahue | Ilustre Municipalidad de ...">
            <a:extLst>
              <a:ext uri="{FF2B5EF4-FFF2-40B4-BE49-F238E27FC236}">
                <a16:creationId xmlns:a16="http://schemas.microsoft.com/office/drawing/2014/main" id="{1C813F7B-DEF2-9F6E-5984-7093316BC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798" y="387440"/>
            <a:ext cx="517755" cy="64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42109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8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Un tren en una casa&#10;&#10;Descripción generada automáticamente con confianza media">
            <a:extLst>
              <a:ext uri="{FF2B5EF4-FFF2-40B4-BE49-F238E27FC236}">
                <a16:creationId xmlns:a16="http://schemas.microsoft.com/office/drawing/2014/main" id="{16232D93-CFD3-7A30-767F-90BB75C6AB3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4386" y="1683149"/>
            <a:ext cx="5426053" cy="4520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 descr="Vista del interior de una casa&#10;&#10;Descripción generada automáticamente con confianza baja">
            <a:extLst>
              <a:ext uri="{FF2B5EF4-FFF2-40B4-BE49-F238E27FC236}">
                <a16:creationId xmlns:a16="http://schemas.microsoft.com/office/drawing/2014/main" id="{A192EE0A-52AD-F8A1-E503-78EDEDA84B5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1701" y="1698589"/>
            <a:ext cx="8071423" cy="4489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F8F8FF4-9FF2-DD75-F292-FD207BFD6B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72571" y="1698589"/>
            <a:ext cx="8389683" cy="4489603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Título 26">
            <a:extLst>
              <a:ext uri="{FF2B5EF4-FFF2-40B4-BE49-F238E27FC236}">
                <a16:creationId xmlns:a16="http://schemas.microsoft.com/office/drawing/2014/main" id="{F3F083B8-4B95-4C15-B710-4BC526A23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501" y="483737"/>
            <a:ext cx="10665825" cy="1124392"/>
          </a:xfrm>
        </p:spPr>
        <p:txBody>
          <a:bodyPr rtlCol="0"/>
          <a:lstStyle>
            <a:defPPr>
              <a:defRPr lang="es-ES"/>
            </a:defPPr>
          </a:lstStyle>
          <a:p>
            <a:pPr algn="ctr" rtl="0"/>
            <a:r>
              <a:rPr lang="es-CL" sz="3500" b="1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ADQUISICIÓN MATERIALES DE CONSTRUCCIÓN Y MANO DE OBRA SEDE TEHUACO Y OTRAS SEDES COMUNITARIAS</a:t>
            </a:r>
            <a:endParaRPr lang="es-ES" sz="3500" b="1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CCBF0FB-0046-4D3C-AC29-2382CF05B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21919"/>
            <a:ext cx="41148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sz="1400" b="1" spc="100"/>
              <a:t>I. Municipalidad de </a:t>
            </a:r>
            <a:r>
              <a:rPr lang="es-ES" sz="1400" b="1" spc="100" err="1"/>
              <a:t>dalcahue</a:t>
            </a:r>
            <a:endParaRPr lang="es-ES" sz="1400" b="1" spc="10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5FE626F-057D-4E99-A748-F977659F2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fld id="{F91729D4-A164-47A3-830D-E792BCE699E4}" type="slidenum">
              <a:rPr lang="es-ES" smtClean="0"/>
              <a:pPr rtl="0"/>
              <a:t>42</a:t>
            </a:fld>
            <a:endParaRPr lang="es-ES"/>
          </a:p>
        </p:txBody>
      </p:sp>
      <p:pic>
        <p:nvPicPr>
          <p:cNvPr id="5" name="Picture 2" descr="Logo I Municipalidad de Dalcahue | Ilustre Municipalidad de ...">
            <a:extLst>
              <a:ext uri="{FF2B5EF4-FFF2-40B4-BE49-F238E27FC236}">
                <a16:creationId xmlns:a16="http://schemas.microsoft.com/office/drawing/2014/main" id="{1C813F7B-DEF2-9F6E-5984-7093316BC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798" y="387440"/>
            <a:ext cx="517755" cy="64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55FDEB9-D6C0-D63E-BD70-E01CD3289963}"/>
              </a:ext>
            </a:extLst>
          </p:cNvPr>
          <p:cNvSpPr txBox="1"/>
          <p:nvPr/>
        </p:nvSpPr>
        <p:spPr>
          <a:xfrm>
            <a:off x="2097218" y="2844224"/>
            <a:ext cx="8140387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7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$62.084.594</a:t>
            </a:r>
            <a:endParaRPr lang="es-CL" sz="7000" dirty="0"/>
          </a:p>
        </p:txBody>
      </p:sp>
    </p:spTree>
    <p:extLst>
      <p:ext uri="{BB962C8B-B14F-4D97-AF65-F5344CB8AC3E}">
        <p14:creationId xmlns:p14="http://schemas.microsoft.com/office/powerpoint/2010/main" val="151094279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Un grupo de personas en una cancha&#10;&#10;Descripción generada automáticamente con confianza media">
            <a:extLst>
              <a:ext uri="{FF2B5EF4-FFF2-40B4-BE49-F238E27FC236}">
                <a16:creationId xmlns:a16="http://schemas.microsoft.com/office/drawing/2014/main" id="{2D7339F6-6769-3E52-A4AB-7B235DB7C6F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8298" y="1620901"/>
            <a:ext cx="6130196" cy="4597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 descr="Un campo de césped&#10;&#10;Descripción generada automáticamente con confianza media">
            <a:extLst>
              <a:ext uri="{FF2B5EF4-FFF2-40B4-BE49-F238E27FC236}">
                <a16:creationId xmlns:a16="http://schemas.microsoft.com/office/drawing/2014/main" id="{05386ED7-5BB0-3F3D-EAC4-5F2C406E570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8298" y="1620901"/>
            <a:ext cx="6130197" cy="4597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Varios paraguas de colores&#10;&#10;Descripción generada automáticamente con confianza media">
            <a:extLst>
              <a:ext uri="{FF2B5EF4-FFF2-40B4-BE49-F238E27FC236}">
                <a16:creationId xmlns:a16="http://schemas.microsoft.com/office/drawing/2014/main" id="{E3A7ACF0-72D7-A5D7-C25B-C688573B06D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3203" y="1630587"/>
            <a:ext cx="8140387" cy="4578622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Título 26">
            <a:extLst>
              <a:ext uri="{FF2B5EF4-FFF2-40B4-BE49-F238E27FC236}">
                <a16:creationId xmlns:a16="http://schemas.microsoft.com/office/drawing/2014/main" id="{F3F083B8-4B95-4C15-B710-4BC526A23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501" y="483737"/>
            <a:ext cx="10665825" cy="1124392"/>
          </a:xfrm>
        </p:spPr>
        <p:txBody>
          <a:bodyPr rtlCol="0"/>
          <a:lstStyle>
            <a:defPPr>
              <a:defRPr lang="es-ES"/>
            </a:defPPr>
          </a:lstStyle>
          <a:p>
            <a:pPr algn="ctr" rtl="0"/>
            <a:r>
              <a:rPr lang="es-CL" sz="3500" b="1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MEJORAMIENTOS EN EL GIMNASIO MUNICIPAL, MULTICANCHAS URBANAS</a:t>
            </a:r>
            <a:r>
              <a:rPr lang="es-CL" sz="35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CL" sz="3500" b="1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Y OTROS RECINTOS DEPORTIVOS</a:t>
            </a:r>
            <a:endParaRPr lang="es-ES" sz="3500" b="1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CCBF0FB-0046-4D3C-AC29-2382CF05B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21919"/>
            <a:ext cx="41148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sz="1400" b="1" spc="100"/>
              <a:t>I. Municipalidad de </a:t>
            </a:r>
            <a:r>
              <a:rPr lang="es-ES" sz="1400" b="1" spc="100" err="1"/>
              <a:t>dalcahue</a:t>
            </a:r>
            <a:endParaRPr lang="es-ES" sz="1400" b="1" spc="10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5FE626F-057D-4E99-A748-F977659F2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fld id="{F91729D4-A164-47A3-830D-E792BCE699E4}" type="slidenum">
              <a:rPr lang="es-ES" smtClean="0"/>
              <a:pPr rtl="0"/>
              <a:t>43</a:t>
            </a:fld>
            <a:endParaRPr lang="es-ES"/>
          </a:p>
        </p:txBody>
      </p:sp>
      <p:pic>
        <p:nvPicPr>
          <p:cNvPr id="5" name="Picture 2" descr="Logo I Municipalidad de Dalcahue | Ilustre Municipalidad de ...">
            <a:extLst>
              <a:ext uri="{FF2B5EF4-FFF2-40B4-BE49-F238E27FC236}">
                <a16:creationId xmlns:a16="http://schemas.microsoft.com/office/drawing/2014/main" id="{1C813F7B-DEF2-9F6E-5984-7093316BC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798" y="387440"/>
            <a:ext cx="517755" cy="64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55FDEB9-D6C0-D63E-BD70-E01CD3289963}"/>
              </a:ext>
            </a:extLst>
          </p:cNvPr>
          <p:cNvSpPr txBox="1"/>
          <p:nvPr/>
        </p:nvSpPr>
        <p:spPr>
          <a:xfrm>
            <a:off x="2023201" y="2958720"/>
            <a:ext cx="8140387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7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$20.615.492</a:t>
            </a:r>
            <a:endParaRPr lang="es-CL" sz="7000" dirty="0"/>
          </a:p>
        </p:txBody>
      </p:sp>
    </p:spTree>
    <p:extLst>
      <p:ext uri="{BB962C8B-B14F-4D97-AF65-F5344CB8AC3E}">
        <p14:creationId xmlns:p14="http://schemas.microsoft.com/office/powerpoint/2010/main" val="24399950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Un muelle de madera en la calle&#10;&#10;Descripción generada automáticamente">
            <a:extLst>
              <a:ext uri="{FF2B5EF4-FFF2-40B4-BE49-F238E27FC236}">
                <a16:creationId xmlns:a16="http://schemas.microsoft.com/office/drawing/2014/main" id="{0E16552D-8805-9D31-EF17-1CEE78A8D7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3340" y="820952"/>
            <a:ext cx="7305319" cy="5479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Un puente de madera&#10;&#10;Descripción generada automáticamente con confianza baja">
            <a:extLst>
              <a:ext uri="{FF2B5EF4-FFF2-40B4-BE49-F238E27FC236}">
                <a16:creationId xmlns:a16="http://schemas.microsoft.com/office/drawing/2014/main" id="{4EE2A65C-F949-F11B-026F-0B77217F25E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8599" y="817453"/>
            <a:ext cx="4114800" cy="548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 descr="Casa en medio de la calle&#10;&#10;Descripción generada automáticamente con confianza media">
            <a:extLst>
              <a:ext uri="{FF2B5EF4-FFF2-40B4-BE49-F238E27FC236}">
                <a16:creationId xmlns:a16="http://schemas.microsoft.com/office/drawing/2014/main" id="{B6BAF273-012B-8875-9F87-32809DAD5B6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0757" y="813603"/>
            <a:ext cx="3090485" cy="5494101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Título 26">
            <a:extLst>
              <a:ext uri="{FF2B5EF4-FFF2-40B4-BE49-F238E27FC236}">
                <a16:creationId xmlns:a16="http://schemas.microsoft.com/office/drawing/2014/main" id="{F3F083B8-4B95-4C15-B710-4BC526A23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499" y="-334406"/>
            <a:ext cx="10665825" cy="1124392"/>
          </a:xfrm>
        </p:spPr>
        <p:txBody>
          <a:bodyPr rtlCol="0"/>
          <a:lstStyle>
            <a:defPPr>
              <a:defRPr lang="es-ES"/>
            </a:defPPr>
          </a:lstStyle>
          <a:p>
            <a:pPr algn="ctr" rtl="0"/>
            <a:r>
              <a:rPr lang="es-CL" sz="3500" b="1" i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INFRAESTRUCTURA PÚBLICA</a:t>
            </a:r>
            <a:r>
              <a:rPr lang="es-CL" sz="35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es-ES" sz="3500" b="1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CCBF0FB-0046-4D3C-AC29-2382CF05B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21919"/>
            <a:ext cx="41148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sz="1400" b="1" spc="100"/>
              <a:t>I. Municipalidad de </a:t>
            </a:r>
            <a:r>
              <a:rPr lang="es-ES" sz="1400" b="1" spc="100" err="1"/>
              <a:t>dalcahue</a:t>
            </a:r>
            <a:endParaRPr lang="es-ES" sz="1400" b="1" spc="10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5FE626F-057D-4E99-A748-F977659F2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fld id="{F91729D4-A164-47A3-830D-E792BCE699E4}" type="slidenum">
              <a:rPr lang="es-ES" smtClean="0"/>
              <a:pPr rtl="0"/>
              <a:t>44</a:t>
            </a:fld>
            <a:endParaRPr lang="es-ES"/>
          </a:p>
        </p:txBody>
      </p:sp>
      <p:pic>
        <p:nvPicPr>
          <p:cNvPr id="5" name="Picture 2" descr="Logo I Municipalidad de Dalcahue | Ilustre Municipalidad de ...">
            <a:extLst>
              <a:ext uri="{FF2B5EF4-FFF2-40B4-BE49-F238E27FC236}">
                <a16:creationId xmlns:a16="http://schemas.microsoft.com/office/drawing/2014/main" id="{1C813F7B-DEF2-9F6E-5984-7093316BC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798" y="387440"/>
            <a:ext cx="517755" cy="64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55FDEB9-D6C0-D63E-BD70-E01CD3289963}"/>
              </a:ext>
            </a:extLst>
          </p:cNvPr>
          <p:cNvSpPr txBox="1"/>
          <p:nvPr/>
        </p:nvSpPr>
        <p:spPr>
          <a:xfrm>
            <a:off x="2023201" y="2844224"/>
            <a:ext cx="8140387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7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$22.497.178</a:t>
            </a:r>
            <a:endParaRPr lang="es-CL" sz="7000" dirty="0"/>
          </a:p>
        </p:txBody>
      </p:sp>
    </p:spTree>
    <p:extLst>
      <p:ext uri="{BB962C8B-B14F-4D97-AF65-F5344CB8AC3E}">
        <p14:creationId xmlns:p14="http://schemas.microsoft.com/office/powerpoint/2010/main" val="24324903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magen que contiene pasto, exterior, campo, puesto&#10;&#10;Descripción generada automáticamente">
            <a:extLst>
              <a:ext uri="{FF2B5EF4-FFF2-40B4-BE49-F238E27FC236}">
                <a16:creationId xmlns:a16="http://schemas.microsoft.com/office/drawing/2014/main" id="{13620693-F308-C65E-CDE6-B9AAC1396C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1408" y="1205104"/>
            <a:ext cx="6872008" cy="5154006"/>
          </a:xfrm>
          <a:prstGeom prst="rect">
            <a:avLst/>
          </a:prstGeom>
        </p:spPr>
      </p:pic>
      <p:pic>
        <p:nvPicPr>
          <p:cNvPr id="9" name="Imagen 8" descr="Imagen que contiene exterior, persona, pasto, hombre&#10;&#10;Descripción generada automáticamente">
            <a:extLst>
              <a:ext uri="{FF2B5EF4-FFF2-40B4-BE49-F238E27FC236}">
                <a16:creationId xmlns:a16="http://schemas.microsoft.com/office/drawing/2014/main" id="{50B91A20-1830-DABA-62F5-FCE4396B085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9488" y="1211542"/>
            <a:ext cx="3855848" cy="5141131"/>
          </a:xfrm>
          <a:prstGeom prst="rect">
            <a:avLst/>
          </a:prstGeom>
        </p:spPr>
      </p:pic>
      <p:pic>
        <p:nvPicPr>
          <p:cNvPr id="11" name="Imagen 10" descr="Imagen que contiene exterior, pasto, pequeño, tirando&#10;&#10;Descripción generada automáticamente">
            <a:extLst>
              <a:ext uri="{FF2B5EF4-FFF2-40B4-BE49-F238E27FC236}">
                <a16:creationId xmlns:a16="http://schemas.microsoft.com/office/drawing/2014/main" id="{334E2F55-9DDF-7C03-5D17-3F8059A9957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2706" y="1231519"/>
            <a:ext cx="2869412" cy="5101177"/>
          </a:xfrm>
          <a:prstGeom prst="rect">
            <a:avLst/>
          </a:prstGeom>
        </p:spPr>
      </p:pic>
      <p:sp>
        <p:nvSpPr>
          <p:cNvPr id="27" name="Título 26">
            <a:extLst>
              <a:ext uri="{FF2B5EF4-FFF2-40B4-BE49-F238E27FC236}">
                <a16:creationId xmlns:a16="http://schemas.microsoft.com/office/drawing/2014/main" id="{F3F083B8-4B95-4C15-B710-4BC526A23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500" y="154229"/>
            <a:ext cx="10665825" cy="1124392"/>
          </a:xfrm>
        </p:spPr>
        <p:txBody>
          <a:bodyPr rtlCol="0"/>
          <a:lstStyle>
            <a:defPPr>
              <a:defRPr lang="es-ES"/>
            </a:defPPr>
          </a:lstStyle>
          <a:p>
            <a:pPr algn="ctr" rtl="0"/>
            <a:r>
              <a:rPr lang="es-CL" sz="3500" b="1" i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MEJORAMIENTO Y HABILITACIÓN DIVERSOS SISTEMAS DE </a:t>
            </a:r>
            <a:r>
              <a:rPr lang="es-CL" sz="3500" b="1" i="1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AGUa</a:t>
            </a:r>
            <a:endParaRPr lang="es-ES" sz="3500" b="1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CCBF0FB-0046-4D3C-AC29-2382CF05B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21919"/>
            <a:ext cx="41148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sz="1400" b="1" spc="100"/>
              <a:t>I. Municipalidad de </a:t>
            </a:r>
            <a:r>
              <a:rPr lang="es-ES" sz="1400" b="1" spc="100" err="1"/>
              <a:t>dalcahue</a:t>
            </a:r>
            <a:endParaRPr lang="es-ES" sz="1400" b="1" spc="10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5FE626F-057D-4E99-A748-F977659F2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fld id="{F91729D4-A164-47A3-830D-E792BCE699E4}" type="slidenum">
              <a:rPr lang="es-ES" smtClean="0"/>
              <a:pPr rtl="0"/>
              <a:t>45</a:t>
            </a:fld>
            <a:endParaRPr lang="es-ES"/>
          </a:p>
        </p:txBody>
      </p:sp>
      <p:pic>
        <p:nvPicPr>
          <p:cNvPr id="5" name="Picture 2" descr="Logo I Municipalidad de Dalcahue | Ilustre Municipalidad de ...">
            <a:extLst>
              <a:ext uri="{FF2B5EF4-FFF2-40B4-BE49-F238E27FC236}">
                <a16:creationId xmlns:a16="http://schemas.microsoft.com/office/drawing/2014/main" id="{1C813F7B-DEF2-9F6E-5984-7093316BC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798" y="387440"/>
            <a:ext cx="517755" cy="64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55FDEB9-D6C0-D63E-BD70-E01CD3289963}"/>
              </a:ext>
            </a:extLst>
          </p:cNvPr>
          <p:cNvSpPr txBox="1"/>
          <p:nvPr/>
        </p:nvSpPr>
        <p:spPr>
          <a:xfrm>
            <a:off x="2097218" y="2844224"/>
            <a:ext cx="8140387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7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$29.641.769</a:t>
            </a:r>
            <a:endParaRPr lang="es-CL" sz="7000" dirty="0"/>
          </a:p>
        </p:txBody>
      </p:sp>
    </p:spTree>
    <p:extLst>
      <p:ext uri="{BB962C8B-B14F-4D97-AF65-F5344CB8AC3E}">
        <p14:creationId xmlns:p14="http://schemas.microsoft.com/office/powerpoint/2010/main" val="1850333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D9344AC0-AD3A-4946-4962-5A861E12B9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46447" y="1079572"/>
            <a:ext cx="6893898" cy="5224766"/>
          </a:xfrm>
          <a:prstGeom prst="rect">
            <a:avLst/>
          </a:prstGeom>
          <a:noFill/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D28EE70-7AB5-29D0-A719-1F3ABEA15E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4232" y="1079572"/>
            <a:ext cx="3918328" cy="5224766"/>
          </a:xfrm>
          <a:prstGeom prst="rect">
            <a:avLst/>
          </a:prstGeom>
          <a:noFill/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46D1B3BF-6EA3-7427-CC16-20D259549A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6210" y="1122211"/>
            <a:ext cx="3854373" cy="5139488"/>
          </a:xfrm>
          <a:prstGeom prst="rect">
            <a:avLst/>
          </a:prstGeom>
          <a:noFill/>
        </p:spPr>
      </p:pic>
      <p:sp>
        <p:nvSpPr>
          <p:cNvPr id="27" name="Título 26">
            <a:extLst>
              <a:ext uri="{FF2B5EF4-FFF2-40B4-BE49-F238E27FC236}">
                <a16:creationId xmlns:a16="http://schemas.microsoft.com/office/drawing/2014/main" id="{F3F083B8-4B95-4C15-B710-4BC526A23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484" y="382420"/>
            <a:ext cx="10665825" cy="645141"/>
          </a:xfrm>
        </p:spPr>
        <p:txBody>
          <a:bodyPr rtlCol="0"/>
          <a:lstStyle>
            <a:defPPr>
              <a:defRPr lang="es-ES"/>
            </a:defPPr>
          </a:lstStyle>
          <a:p>
            <a:pPr algn="ctr" rtl="0"/>
            <a:r>
              <a:rPr lang="es-CL" sz="3500" b="1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PROGRAMA DE CAMINOS</a:t>
            </a:r>
            <a:endParaRPr lang="es-ES" sz="3500" b="1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CCBF0FB-0046-4D3C-AC29-2382CF05B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21919"/>
            <a:ext cx="41148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sz="1400" b="1" spc="100"/>
              <a:t>I. Municipalidad de </a:t>
            </a:r>
            <a:r>
              <a:rPr lang="es-ES" sz="1400" b="1" spc="100" err="1"/>
              <a:t>dalcahue</a:t>
            </a:r>
            <a:endParaRPr lang="es-ES" sz="1400" b="1" spc="10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5FE626F-057D-4E99-A748-F977659F2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fld id="{F91729D4-A164-47A3-830D-E792BCE699E4}" type="slidenum">
              <a:rPr lang="es-ES" smtClean="0"/>
              <a:pPr rtl="0"/>
              <a:t>46</a:t>
            </a:fld>
            <a:endParaRPr lang="es-ES"/>
          </a:p>
        </p:txBody>
      </p:sp>
      <p:pic>
        <p:nvPicPr>
          <p:cNvPr id="5" name="Picture 2" descr="Logo I Municipalidad de Dalcahue | Ilustre Municipalidad de ...">
            <a:extLst>
              <a:ext uri="{FF2B5EF4-FFF2-40B4-BE49-F238E27FC236}">
                <a16:creationId xmlns:a16="http://schemas.microsoft.com/office/drawing/2014/main" id="{1C813F7B-DEF2-9F6E-5984-7093316BC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798" y="387440"/>
            <a:ext cx="517755" cy="64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55FDEB9-D6C0-D63E-BD70-E01CD3289963}"/>
              </a:ext>
            </a:extLst>
          </p:cNvPr>
          <p:cNvSpPr txBox="1"/>
          <p:nvPr/>
        </p:nvSpPr>
        <p:spPr>
          <a:xfrm>
            <a:off x="2023202" y="2844224"/>
            <a:ext cx="8140387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7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$179.432.537</a:t>
            </a:r>
            <a:endParaRPr lang="es-CL" sz="7000" dirty="0"/>
          </a:p>
        </p:txBody>
      </p:sp>
    </p:spTree>
    <p:extLst>
      <p:ext uri="{BB962C8B-B14F-4D97-AF65-F5344CB8AC3E}">
        <p14:creationId xmlns:p14="http://schemas.microsoft.com/office/powerpoint/2010/main" val="40949491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Un puente sobre un rio&#10;&#10;Descripción generada automáticamente con confianza media">
            <a:extLst>
              <a:ext uri="{FF2B5EF4-FFF2-40B4-BE49-F238E27FC236}">
                <a16:creationId xmlns:a16="http://schemas.microsoft.com/office/drawing/2014/main" id="{4D66FB8B-EDB9-93C5-5683-879CF4D2E9A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334672" y="2585275"/>
            <a:ext cx="5082208" cy="2286994"/>
          </a:xfrm>
          <a:prstGeom prst="rect">
            <a:avLst/>
          </a:prstGeom>
        </p:spPr>
      </p:pic>
      <p:pic>
        <p:nvPicPr>
          <p:cNvPr id="11" name="Imagen 10" descr="Un puente sobre el pasto&#10;&#10;Descripción generada automáticamente">
            <a:extLst>
              <a:ext uri="{FF2B5EF4-FFF2-40B4-BE49-F238E27FC236}">
                <a16:creationId xmlns:a16="http://schemas.microsoft.com/office/drawing/2014/main" id="{C14B8F3A-6629-683D-46E2-04242903964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0624" y="1173750"/>
            <a:ext cx="2430304" cy="5110045"/>
          </a:xfrm>
          <a:prstGeom prst="rect">
            <a:avLst/>
          </a:prstGeom>
        </p:spPr>
      </p:pic>
      <p:pic>
        <p:nvPicPr>
          <p:cNvPr id="13" name="Imagen 12" descr="Un puente sobre un rio&#10;&#10;Descripción generada automáticamente con confianza media">
            <a:extLst>
              <a:ext uri="{FF2B5EF4-FFF2-40B4-BE49-F238E27FC236}">
                <a16:creationId xmlns:a16="http://schemas.microsoft.com/office/drawing/2014/main" id="{74DDB2E0-CD42-1223-AD8B-7920D4EF10C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346407" y="2585275"/>
            <a:ext cx="5058739" cy="2286995"/>
          </a:xfrm>
          <a:prstGeom prst="rect">
            <a:avLst/>
          </a:prstGeom>
        </p:spPr>
      </p:pic>
      <p:pic>
        <p:nvPicPr>
          <p:cNvPr id="7" name="Imagen 6" descr="Carretera en medio de la calle&#10;&#10;Descripción generada automáticamente">
            <a:extLst>
              <a:ext uri="{FF2B5EF4-FFF2-40B4-BE49-F238E27FC236}">
                <a16:creationId xmlns:a16="http://schemas.microsoft.com/office/drawing/2014/main" id="{35D13D7F-8E64-6E69-08F1-B256D653ED9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4404" y="1180276"/>
            <a:ext cx="3822744" cy="5096992"/>
          </a:xfrm>
          <a:prstGeom prst="rect">
            <a:avLst/>
          </a:prstGeom>
        </p:spPr>
      </p:pic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CCBF0FB-0046-4D3C-AC29-2382CF05B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21919"/>
            <a:ext cx="41148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sz="1400" b="1" spc="100"/>
              <a:t>I. Municipalidad de </a:t>
            </a:r>
            <a:r>
              <a:rPr lang="es-ES" sz="1400" b="1" spc="100" err="1"/>
              <a:t>dalcahue</a:t>
            </a:r>
            <a:endParaRPr lang="es-ES" sz="1400" b="1" spc="10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5FE626F-057D-4E99-A748-F977659F2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fld id="{F91729D4-A164-47A3-830D-E792BCE699E4}" type="slidenum">
              <a:rPr lang="es-ES" smtClean="0"/>
              <a:pPr rtl="0"/>
              <a:t>47</a:t>
            </a:fld>
            <a:endParaRPr lang="es-ES"/>
          </a:p>
        </p:txBody>
      </p:sp>
      <p:pic>
        <p:nvPicPr>
          <p:cNvPr id="5" name="Picture 2" descr="Logo I Municipalidad de Dalcahue | Ilustre Municipalidad de ...">
            <a:extLst>
              <a:ext uri="{FF2B5EF4-FFF2-40B4-BE49-F238E27FC236}">
                <a16:creationId xmlns:a16="http://schemas.microsoft.com/office/drawing/2014/main" id="{1C813F7B-DEF2-9F6E-5984-7093316BC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798" y="387440"/>
            <a:ext cx="517755" cy="64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55FDEB9-D6C0-D63E-BD70-E01CD3289963}"/>
              </a:ext>
            </a:extLst>
          </p:cNvPr>
          <p:cNvSpPr txBox="1"/>
          <p:nvPr/>
        </p:nvSpPr>
        <p:spPr>
          <a:xfrm>
            <a:off x="1973561" y="2959640"/>
            <a:ext cx="8140387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7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$115.292.380</a:t>
            </a:r>
            <a:endParaRPr lang="es-CL" sz="7000" dirty="0"/>
          </a:p>
        </p:txBody>
      </p:sp>
      <p:sp>
        <p:nvSpPr>
          <p:cNvPr id="27" name="Título 26">
            <a:extLst>
              <a:ext uri="{FF2B5EF4-FFF2-40B4-BE49-F238E27FC236}">
                <a16:creationId xmlns:a16="http://schemas.microsoft.com/office/drawing/2014/main" id="{F3F083B8-4B95-4C15-B710-4BC526A23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256" y="-126858"/>
            <a:ext cx="10665825" cy="1124392"/>
          </a:xfrm>
        </p:spPr>
        <p:txBody>
          <a:bodyPr rtlCol="0"/>
          <a:lstStyle>
            <a:defPPr>
              <a:defRPr lang="es-ES"/>
            </a:defPPr>
          </a:lstStyle>
          <a:p>
            <a:pPr algn="ctr" rtl="0"/>
            <a:r>
              <a:rPr lang="es-CL" sz="3500" b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EXTENSIÓN DE ALUMBRADO PÚBLICO</a:t>
            </a:r>
            <a:endParaRPr lang="es-ES" sz="3500" b="1"/>
          </a:p>
        </p:txBody>
      </p:sp>
    </p:spTree>
    <p:extLst>
      <p:ext uri="{BB962C8B-B14F-4D97-AF65-F5344CB8AC3E}">
        <p14:creationId xmlns:p14="http://schemas.microsoft.com/office/powerpoint/2010/main" val="359654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Un campo de pasto&#10;&#10;Descripción generada automáticamente con confianza media">
            <a:extLst>
              <a:ext uri="{FF2B5EF4-FFF2-40B4-BE49-F238E27FC236}">
                <a16:creationId xmlns:a16="http://schemas.microsoft.com/office/drawing/2014/main" id="{191AA19A-8AF5-F1D6-D3F6-552BC8ACAC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1262" y="1586382"/>
            <a:ext cx="6266411" cy="4715475"/>
          </a:xfrm>
          <a:prstGeom prst="rect">
            <a:avLst/>
          </a:prstGeom>
        </p:spPr>
      </p:pic>
      <p:pic>
        <p:nvPicPr>
          <p:cNvPr id="9" name="Imagen 8" descr="Un campo de pasto&#10;&#10;Descripción generada automáticamente con confianza media">
            <a:extLst>
              <a:ext uri="{FF2B5EF4-FFF2-40B4-BE49-F238E27FC236}">
                <a16:creationId xmlns:a16="http://schemas.microsoft.com/office/drawing/2014/main" id="{10229224-396C-4EF0-AF61-8A88377187C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1262" y="1586382"/>
            <a:ext cx="6266411" cy="4715475"/>
          </a:xfrm>
          <a:prstGeom prst="rect">
            <a:avLst/>
          </a:prstGeom>
        </p:spPr>
      </p:pic>
      <p:pic>
        <p:nvPicPr>
          <p:cNvPr id="11" name="Imagen 10" descr="Una carretera en un campo verde&#10;&#10;Descripción generada automáticamente">
            <a:extLst>
              <a:ext uri="{FF2B5EF4-FFF2-40B4-BE49-F238E27FC236}">
                <a16:creationId xmlns:a16="http://schemas.microsoft.com/office/drawing/2014/main" id="{55C76CBC-1EFC-DC66-D390-653F7E1DD27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2334" y="1609764"/>
            <a:ext cx="6204266" cy="4668711"/>
          </a:xfrm>
          <a:prstGeom prst="rect">
            <a:avLst/>
          </a:prstGeom>
        </p:spPr>
      </p:pic>
      <p:sp>
        <p:nvSpPr>
          <p:cNvPr id="27" name="Título 26">
            <a:extLst>
              <a:ext uri="{FF2B5EF4-FFF2-40B4-BE49-F238E27FC236}">
                <a16:creationId xmlns:a16="http://schemas.microsoft.com/office/drawing/2014/main" id="{F3F083B8-4B95-4C15-B710-4BC526A23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501" y="483737"/>
            <a:ext cx="10665825" cy="1124392"/>
          </a:xfrm>
        </p:spPr>
        <p:txBody>
          <a:bodyPr rtlCol="0"/>
          <a:lstStyle>
            <a:defPPr>
              <a:defRPr lang="es-ES"/>
            </a:defPPr>
          </a:lstStyle>
          <a:p>
            <a:pPr algn="ctr" rtl="0"/>
            <a:r>
              <a:rPr lang="es-CL" sz="3500" b="1" i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CONSERVACIÓN CANCHA SINTÉTICA ESTADIO MUNICIPAL</a:t>
            </a:r>
            <a:endParaRPr lang="es-ES" sz="3500" b="1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CCBF0FB-0046-4D3C-AC29-2382CF05B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21919"/>
            <a:ext cx="41148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sz="1400" b="1" spc="100"/>
              <a:t>I. Municipalidad de </a:t>
            </a:r>
            <a:r>
              <a:rPr lang="es-ES" sz="1400" b="1" spc="100" err="1"/>
              <a:t>dalcahue</a:t>
            </a:r>
            <a:endParaRPr lang="es-ES" sz="1400" b="1" spc="10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5FE626F-057D-4E99-A748-F977659F2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fld id="{F91729D4-A164-47A3-830D-E792BCE699E4}" type="slidenum">
              <a:rPr lang="es-ES" smtClean="0"/>
              <a:pPr rtl="0"/>
              <a:t>48</a:t>
            </a:fld>
            <a:endParaRPr lang="es-ES"/>
          </a:p>
        </p:txBody>
      </p:sp>
      <p:pic>
        <p:nvPicPr>
          <p:cNvPr id="5" name="Picture 2" descr="Logo I Municipalidad de Dalcahue | Ilustre Municipalidad de ...">
            <a:extLst>
              <a:ext uri="{FF2B5EF4-FFF2-40B4-BE49-F238E27FC236}">
                <a16:creationId xmlns:a16="http://schemas.microsoft.com/office/drawing/2014/main" id="{1C813F7B-DEF2-9F6E-5984-7093316BC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798" y="387440"/>
            <a:ext cx="517755" cy="64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55FDEB9-D6C0-D63E-BD70-E01CD3289963}"/>
              </a:ext>
            </a:extLst>
          </p:cNvPr>
          <p:cNvSpPr txBox="1"/>
          <p:nvPr/>
        </p:nvSpPr>
        <p:spPr>
          <a:xfrm>
            <a:off x="2023202" y="2844224"/>
            <a:ext cx="8140387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7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$500.216.795</a:t>
            </a:r>
            <a:endParaRPr lang="es-CL" sz="7000" dirty="0"/>
          </a:p>
        </p:txBody>
      </p:sp>
    </p:spTree>
    <p:extLst>
      <p:ext uri="{BB962C8B-B14F-4D97-AF65-F5344CB8AC3E}">
        <p14:creationId xmlns:p14="http://schemas.microsoft.com/office/powerpoint/2010/main" val="20490068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ítulo 26">
            <a:extLst>
              <a:ext uri="{FF2B5EF4-FFF2-40B4-BE49-F238E27FC236}">
                <a16:creationId xmlns:a16="http://schemas.microsoft.com/office/drawing/2014/main" id="{F3F083B8-4B95-4C15-B710-4BC526A23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553" y="387439"/>
            <a:ext cx="10665825" cy="645141"/>
          </a:xfrm>
        </p:spPr>
        <p:txBody>
          <a:bodyPr rtlCol="0"/>
          <a:lstStyle>
            <a:defPPr>
              <a:defRPr lang="es-ES"/>
            </a:defPPr>
          </a:lstStyle>
          <a:p>
            <a:pPr algn="ctr" rtl="0"/>
            <a:r>
              <a:rPr lang="es-CL" sz="3500" b="1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Fondos </a:t>
            </a:r>
            <a:r>
              <a:rPr lang="es-CL" sz="3500" b="1" i="1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subdere</a:t>
            </a:r>
            <a:endParaRPr lang="es-ES" sz="3500" b="1" i="1" dirty="0">
              <a:latin typeface="Aptos" panose="020B0004020202020204" pitchFamily="34" charset="0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CCBF0FB-0046-4D3C-AC29-2382CF05B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21919"/>
            <a:ext cx="41148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sz="1400" b="1" spc="100"/>
              <a:t>I. Municipalidad de </a:t>
            </a:r>
            <a:r>
              <a:rPr lang="es-ES" sz="1400" b="1" spc="100" err="1"/>
              <a:t>dalcahue</a:t>
            </a:r>
            <a:endParaRPr lang="es-ES" sz="1400" b="1" spc="10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5FE626F-057D-4E99-A748-F977659F2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fld id="{F91729D4-A164-47A3-830D-E792BCE699E4}" type="slidenum">
              <a:rPr lang="es-ES" smtClean="0"/>
              <a:pPr rtl="0"/>
              <a:t>49</a:t>
            </a:fld>
            <a:endParaRPr lang="es-ES"/>
          </a:p>
        </p:txBody>
      </p:sp>
      <p:pic>
        <p:nvPicPr>
          <p:cNvPr id="5" name="Picture 2" descr="Logo I Municipalidad de Dalcahue | Ilustre Municipalidad de ...">
            <a:extLst>
              <a:ext uri="{FF2B5EF4-FFF2-40B4-BE49-F238E27FC236}">
                <a16:creationId xmlns:a16="http://schemas.microsoft.com/office/drawing/2014/main" id="{1C813F7B-DEF2-9F6E-5984-7093316BC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798" y="387440"/>
            <a:ext cx="517755" cy="64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55FDEB9-D6C0-D63E-BD70-E01CD3289963}"/>
              </a:ext>
            </a:extLst>
          </p:cNvPr>
          <p:cNvSpPr txBox="1"/>
          <p:nvPr/>
        </p:nvSpPr>
        <p:spPr>
          <a:xfrm>
            <a:off x="2025806" y="2844224"/>
            <a:ext cx="8140387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7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$1.139.376.844</a:t>
            </a:r>
            <a:endParaRPr lang="es-CL" sz="7000" dirty="0"/>
          </a:p>
        </p:txBody>
      </p:sp>
    </p:spTree>
    <p:extLst>
      <p:ext uri="{BB962C8B-B14F-4D97-AF65-F5344CB8AC3E}">
        <p14:creationId xmlns:p14="http://schemas.microsoft.com/office/powerpoint/2010/main" val="40797378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3AAFCFEF-2E99-5AB3-8867-E56C3FBF8DD9}"/>
              </a:ext>
            </a:extLst>
          </p:cNvPr>
          <p:cNvSpPr/>
          <p:nvPr/>
        </p:nvSpPr>
        <p:spPr>
          <a:xfrm>
            <a:off x="1662545" y="1974791"/>
            <a:ext cx="9559636" cy="426283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CCBF0FB-0046-4D3C-AC29-2382CF05B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4963" y="6342463"/>
            <a:ext cx="41148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sz="1400" b="1" spc="100"/>
              <a:t>I. Municipalidad de </a:t>
            </a:r>
            <a:r>
              <a:rPr lang="es-ES" sz="1400" b="1" spc="100" err="1"/>
              <a:t>dalcahue</a:t>
            </a:r>
            <a:endParaRPr lang="es-ES" sz="1400" b="1" spc="10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5FE626F-057D-4E99-A748-F977659F2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fld id="{F91729D4-A164-47A3-830D-E792BCE699E4}" type="slidenum">
              <a:rPr lang="es-ES" smtClean="0"/>
              <a:pPr rtl="0"/>
              <a:t>5</a:t>
            </a:fld>
            <a:endParaRPr lang="es-ES"/>
          </a:p>
        </p:txBody>
      </p:sp>
      <p:pic>
        <p:nvPicPr>
          <p:cNvPr id="5" name="Picture 2" descr="Logo I Municipalidad de Dalcahue | Ilustre Municipalidad de ...">
            <a:extLst>
              <a:ext uri="{FF2B5EF4-FFF2-40B4-BE49-F238E27FC236}">
                <a16:creationId xmlns:a16="http://schemas.microsoft.com/office/drawing/2014/main" id="{1C813F7B-DEF2-9F6E-5984-7093316BC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798" y="387440"/>
            <a:ext cx="517755" cy="64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26">
            <a:extLst>
              <a:ext uri="{FF2B5EF4-FFF2-40B4-BE49-F238E27FC236}">
                <a16:creationId xmlns:a16="http://schemas.microsoft.com/office/drawing/2014/main" id="{B5F57D40-E6B9-5956-9396-22E1BE3B1C26}"/>
              </a:ext>
            </a:extLst>
          </p:cNvPr>
          <p:cNvSpPr txBox="1">
            <a:spLocks/>
          </p:cNvSpPr>
          <p:nvPr/>
        </p:nvSpPr>
        <p:spPr>
          <a:xfrm>
            <a:off x="4855999" y="1251725"/>
            <a:ext cx="3172729" cy="682994"/>
          </a:xfrm>
          <a:prstGeom prst="rect">
            <a:avLst/>
          </a:prstGeom>
        </p:spPr>
        <p:txBody>
          <a:bodyPr rtlCol="0" anchor="b"/>
          <a:lstStyle>
            <a:defPPr>
              <a:defRPr lang="es-ES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ES" sz="3200" kern="1200" cap="all" spc="20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4000" b="1" dirty="0">
                <a:solidFill>
                  <a:schemeClr val="accent6">
                    <a:lumMod val="50000"/>
                  </a:schemeClr>
                </a:solidFill>
              </a:rPr>
              <a:t>Ingresos</a:t>
            </a:r>
            <a:endParaRPr lang="es-CL"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67ECE89-ECAC-C23F-4134-48ACFBA6157D}"/>
              </a:ext>
            </a:extLst>
          </p:cNvPr>
          <p:cNvSpPr txBox="1"/>
          <p:nvPr/>
        </p:nvSpPr>
        <p:spPr>
          <a:xfrm>
            <a:off x="3388601" y="2577273"/>
            <a:ext cx="610752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55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$1.609.241.000</a:t>
            </a:r>
            <a:endParaRPr lang="es-CL" sz="5500" dirty="0"/>
          </a:p>
        </p:txBody>
      </p:sp>
      <p:sp>
        <p:nvSpPr>
          <p:cNvPr id="2" name="Título 26">
            <a:extLst>
              <a:ext uri="{FF2B5EF4-FFF2-40B4-BE49-F238E27FC236}">
                <a16:creationId xmlns:a16="http://schemas.microsoft.com/office/drawing/2014/main" id="{B8A3977D-1F7D-8D45-A1A5-FE2C31CCA037}"/>
              </a:ext>
            </a:extLst>
          </p:cNvPr>
          <p:cNvSpPr txBox="1">
            <a:spLocks/>
          </p:cNvSpPr>
          <p:nvPr/>
        </p:nvSpPr>
        <p:spPr>
          <a:xfrm>
            <a:off x="4855999" y="1974791"/>
            <a:ext cx="3172729" cy="682994"/>
          </a:xfrm>
          <a:prstGeom prst="rect">
            <a:avLst/>
          </a:prstGeom>
        </p:spPr>
        <p:txBody>
          <a:bodyPr rtlCol="0" anchor="b"/>
          <a:lstStyle>
            <a:defPPr>
              <a:defRPr lang="es-ES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ES" sz="3200" kern="1200" cap="all" spc="20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4000" b="1" dirty="0">
                <a:solidFill>
                  <a:schemeClr val="accent6">
                    <a:lumMod val="50000"/>
                  </a:schemeClr>
                </a:solidFill>
              </a:rPr>
              <a:t>SUBDERE</a:t>
            </a:r>
            <a:endParaRPr lang="es-CL"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Título 26">
            <a:extLst>
              <a:ext uri="{FF2B5EF4-FFF2-40B4-BE49-F238E27FC236}">
                <a16:creationId xmlns:a16="http://schemas.microsoft.com/office/drawing/2014/main" id="{B202A322-D8EC-4CBA-723B-58BDF70C46AE}"/>
              </a:ext>
            </a:extLst>
          </p:cNvPr>
          <p:cNvSpPr txBox="1">
            <a:spLocks/>
          </p:cNvSpPr>
          <p:nvPr/>
        </p:nvSpPr>
        <p:spPr>
          <a:xfrm>
            <a:off x="2947019" y="3458528"/>
            <a:ext cx="6990688" cy="682994"/>
          </a:xfrm>
          <a:prstGeom prst="rect">
            <a:avLst/>
          </a:prstGeom>
        </p:spPr>
        <p:txBody>
          <a:bodyPr rtlCol="0" anchor="b"/>
          <a:lstStyle>
            <a:defPPr>
              <a:defRPr lang="es-ES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ES" sz="3200" kern="1200" cap="all" spc="20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4000" b="1" dirty="0">
                <a:solidFill>
                  <a:schemeClr val="accent6">
                    <a:lumMod val="50000"/>
                  </a:schemeClr>
                </a:solidFill>
              </a:rPr>
              <a:t>DEL TESORO PÚBLICO</a:t>
            </a:r>
            <a:endParaRPr lang="es-CL"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F238AE0-D47B-1098-796F-B5286CF31903}"/>
              </a:ext>
            </a:extLst>
          </p:cNvPr>
          <p:cNvSpPr txBox="1"/>
          <p:nvPr/>
        </p:nvSpPr>
        <p:spPr>
          <a:xfrm>
            <a:off x="3657598" y="3938089"/>
            <a:ext cx="556953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55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$549.485.000</a:t>
            </a:r>
            <a:endParaRPr lang="es-CL" sz="5500" dirty="0"/>
          </a:p>
        </p:txBody>
      </p:sp>
      <p:sp>
        <p:nvSpPr>
          <p:cNvPr id="12" name="Título 26">
            <a:extLst>
              <a:ext uri="{FF2B5EF4-FFF2-40B4-BE49-F238E27FC236}">
                <a16:creationId xmlns:a16="http://schemas.microsoft.com/office/drawing/2014/main" id="{BE8D8FAE-03E5-6EB4-4B01-5DDC500C8B4F}"/>
              </a:ext>
            </a:extLst>
          </p:cNvPr>
          <p:cNvSpPr txBox="1">
            <a:spLocks/>
          </p:cNvSpPr>
          <p:nvPr/>
        </p:nvSpPr>
        <p:spPr>
          <a:xfrm>
            <a:off x="2947019" y="4751562"/>
            <a:ext cx="6990688" cy="682994"/>
          </a:xfrm>
          <a:prstGeom prst="rect">
            <a:avLst/>
          </a:prstGeom>
        </p:spPr>
        <p:txBody>
          <a:bodyPr rtlCol="0" anchor="b"/>
          <a:lstStyle>
            <a:defPPr>
              <a:defRPr lang="es-ES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ES" sz="3200" kern="1200" cap="all" spc="20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4000" b="1" dirty="0">
                <a:solidFill>
                  <a:schemeClr val="accent6">
                    <a:lumMod val="50000"/>
                  </a:schemeClr>
                </a:solidFill>
              </a:rPr>
              <a:t>Fondo común municipal</a:t>
            </a:r>
            <a:endParaRPr lang="es-CL"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6AEC1B0-2FC9-1EC5-74C4-300F0903BCF8}"/>
              </a:ext>
            </a:extLst>
          </p:cNvPr>
          <p:cNvSpPr txBox="1"/>
          <p:nvPr/>
        </p:nvSpPr>
        <p:spPr>
          <a:xfrm>
            <a:off x="3388601" y="5298905"/>
            <a:ext cx="610752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55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$3.851.106.000</a:t>
            </a:r>
            <a:endParaRPr lang="es-CL" sz="5500" dirty="0"/>
          </a:p>
        </p:txBody>
      </p:sp>
      <p:sp>
        <p:nvSpPr>
          <p:cNvPr id="13" name="Título 26">
            <a:extLst>
              <a:ext uri="{FF2B5EF4-FFF2-40B4-BE49-F238E27FC236}">
                <a16:creationId xmlns:a16="http://schemas.microsoft.com/office/drawing/2014/main" id="{FE420918-33F8-1C6D-63A8-AC363CDD90CB}"/>
              </a:ext>
            </a:extLst>
          </p:cNvPr>
          <p:cNvSpPr txBox="1">
            <a:spLocks/>
          </p:cNvSpPr>
          <p:nvPr/>
        </p:nvSpPr>
        <p:spPr>
          <a:xfrm>
            <a:off x="4095153" y="147814"/>
            <a:ext cx="4694420" cy="1124392"/>
          </a:xfrm>
          <a:prstGeom prst="rect">
            <a:avLst/>
          </a:prstGeom>
        </p:spPr>
        <p:txBody>
          <a:bodyPr rtlCol="0" anchor="b"/>
          <a:lstStyle>
            <a:defPPr>
              <a:defRPr lang="es-ES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ES" sz="3200" kern="1200" cap="all" spc="20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4000" b="1" i="1" dirty="0">
                <a:latin typeface="Aptos" panose="020B0004020202020204" pitchFamily="34" charset="0"/>
              </a:rPr>
              <a:t>Presupuesto municipal</a:t>
            </a:r>
          </a:p>
        </p:txBody>
      </p:sp>
    </p:spTree>
    <p:extLst>
      <p:ext uri="{BB962C8B-B14F-4D97-AF65-F5344CB8AC3E}">
        <p14:creationId xmlns:p14="http://schemas.microsoft.com/office/powerpoint/2010/main" val="27276108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9" grpId="0"/>
      <p:bldP spid="11" grpId="0"/>
      <p:bldP spid="2" grpId="0"/>
      <p:bldP spid="8" grpId="0"/>
      <p:bldP spid="10" grpId="0"/>
      <p:bldP spid="12" grpId="0"/>
      <p:bldP spid="1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Un puente de madera&#10;&#10;Descripción generada automáticamente con confianza media">
            <a:extLst>
              <a:ext uri="{FF2B5EF4-FFF2-40B4-BE49-F238E27FC236}">
                <a16:creationId xmlns:a16="http://schemas.microsoft.com/office/drawing/2014/main" id="{92163439-3CF6-7E81-4090-18304ABAAA7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1984" y="1332838"/>
            <a:ext cx="6648028" cy="4986021"/>
          </a:xfrm>
          <a:prstGeom prst="rect">
            <a:avLst/>
          </a:prstGeom>
        </p:spPr>
      </p:pic>
      <p:pic>
        <p:nvPicPr>
          <p:cNvPr id="8" name="Imagen 7" descr="Muelle de madera sobre un puente&#10;&#10;Descripción generada automáticamente">
            <a:extLst>
              <a:ext uri="{FF2B5EF4-FFF2-40B4-BE49-F238E27FC236}">
                <a16:creationId xmlns:a16="http://schemas.microsoft.com/office/drawing/2014/main" id="{61026AEB-25D7-6E56-2098-FCA71CA8900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1984" y="1332838"/>
            <a:ext cx="6648029" cy="4986021"/>
          </a:xfrm>
          <a:prstGeom prst="rect">
            <a:avLst/>
          </a:prstGeom>
        </p:spPr>
      </p:pic>
      <p:pic>
        <p:nvPicPr>
          <p:cNvPr id="10" name="Imagen 9" descr="Un puente sobre un cuerpo de agua&#10;&#10;Descripción generada automáticamente">
            <a:extLst>
              <a:ext uri="{FF2B5EF4-FFF2-40B4-BE49-F238E27FC236}">
                <a16:creationId xmlns:a16="http://schemas.microsoft.com/office/drawing/2014/main" id="{F48B6B68-C2B3-FE1D-CBE9-0D67A841991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1984" y="1332837"/>
            <a:ext cx="6648029" cy="4986022"/>
          </a:xfrm>
          <a:prstGeom prst="rect">
            <a:avLst/>
          </a:prstGeom>
        </p:spPr>
      </p:pic>
      <p:sp>
        <p:nvSpPr>
          <p:cNvPr id="27" name="Título 26">
            <a:extLst>
              <a:ext uri="{FF2B5EF4-FFF2-40B4-BE49-F238E27FC236}">
                <a16:creationId xmlns:a16="http://schemas.microsoft.com/office/drawing/2014/main" id="{F3F083B8-4B95-4C15-B710-4BC526A23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087" y="170956"/>
            <a:ext cx="10665825" cy="1124392"/>
          </a:xfrm>
        </p:spPr>
        <p:txBody>
          <a:bodyPr rtlCol="0"/>
          <a:lstStyle>
            <a:defPPr>
              <a:defRPr lang="es-ES"/>
            </a:defPPr>
          </a:lstStyle>
          <a:p>
            <a:pPr algn="ctr" rtl="0"/>
            <a:r>
              <a:rPr lang="es-CL" sz="3500" b="1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CONSTRUCCIÓN OBSERVATORIO ORNITOLÓGICO HUMEDAL ASTILLEROS</a:t>
            </a:r>
            <a:endParaRPr lang="es-ES" sz="3500" b="1" i="1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CCBF0FB-0046-4D3C-AC29-2382CF05B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21919"/>
            <a:ext cx="41148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sz="1400" b="1" spc="100"/>
              <a:t>I. Municipalidad de </a:t>
            </a:r>
            <a:r>
              <a:rPr lang="es-ES" sz="1400" b="1" spc="100" err="1"/>
              <a:t>dalcahue</a:t>
            </a:r>
            <a:endParaRPr lang="es-ES" sz="1400" b="1" spc="10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5FE626F-057D-4E99-A748-F977659F2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fld id="{F91729D4-A164-47A3-830D-E792BCE699E4}" type="slidenum">
              <a:rPr lang="es-ES" smtClean="0"/>
              <a:pPr rtl="0"/>
              <a:t>50</a:t>
            </a:fld>
            <a:endParaRPr lang="es-ES"/>
          </a:p>
        </p:txBody>
      </p:sp>
      <p:pic>
        <p:nvPicPr>
          <p:cNvPr id="5" name="Picture 2" descr="Logo I Municipalidad de Dalcahue | Ilustre Municipalidad de ...">
            <a:extLst>
              <a:ext uri="{FF2B5EF4-FFF2-40B4-BE49-F238E27FC236}">
                <a16:creationId xmlns:a16="http://schemas.microsoft.com/office/drawing/2014/main" id="{1C813F7B-DEF2-9F6E-5984-7093316BC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798" y="387440"/>
            <a:ext cx="517755" cy="64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8276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exterior, cerca, camino, edificio&#10;&#10;Descripción generada automáticamente">
            <a:extLst>
              <a:ext uri="{FF2B5EF4-FFF2-40B4-BE49-F238E27FC236}">
                <a16:creationId xmlns:a16="http://schemas.microsoft.com/office/drawing/2014/main" id="{AF2F91BE-5D8D-9638-53F6-7C2FE097A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175" y="1354312"/>
            <a:ext cx="8748825" cy="4921214"/>
          </a:xfrm>
          <a:prstGeom prst="rect">
            <a:avLst/>
          </a:prstGeom>
        </p:spPr>
      </p:pic>
      <p:pic>
        <p:nvPicPr>
          <p:cNvPr id="6" name="Imagen 5" descr="Un grupo de personas en un campo cercado&#10;&#10;Descripción generada automáticamente con confianza media">
            <a:extLst>
              <a:ext uri="{FF2B5EF4-FFF2-40B4-BE49-F238E27FC236}">
                <a16:creationId xmlns:a16="http://schemas.microsoft.com/office/drawing/2014/main" id="{BD86E9C6-6D47-EC26-655D-D2E5070E7B1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7710" y="1353750"/>
            <a:ext cx="3691754" cy="4922339"/>
          </a:xfrm>
          <a:prstGeom prst="rect">
            <a:avLst/>
          </a:prstGeom>
        </p:spPr>
      </p:pic>
      <p:sp>
        <p:nvSpPr>
          <p:cNvPr id="27" name="Título 26">
            <a:extLst>
              <a:ext uri="{FF2B5EF4-FFF2-40B4-BE49-F238E27FC236}">
                <a16:creationId xmlns:a16="http://schemas.microsoft.com/office/drawing/2014/main" id="{F3F083B8-4B95-4C15-B710-4BC526A23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382" y="136525"/>
            <a:ext cx="10667820" cy="1217225"/>
          </a:xfrm>
        </p:spPr>
        <p:txBody>
          <a:bodyPr rtlCol="0"/>
          <a:lstStyle>
            <a:defPPr>
              <a:defRPr lang="es-ES"/>
            </a:defPPr>
          </a:lstStyle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CL" sz="3500" b="1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REPOSICIÓN CIERRE ALA NORTE Y MEJORAMIENTO ACCESO ESTADIO MUNICIPAL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CCBF0FB-0046-4D3C-AC29-2382CF05B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21919"/>
            <a:ext cx="41148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sz="1400" b="1" spc="100"/>
              <a:t>I. Municipalidad de </a:t>
            </a:r>
            <a:r>
              <a:rPr lang="es-ES" sz="1400" b="1" spc="100" err="1"/>
              <a:t>dalcahue</a:t>
            </a:r>
            <a:endParaRPr lang="es-ES" sz="1400" b="1" spc="10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5FE626F-057D-4E99-A748-F977659F2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fld id="{F91729D4-A164-47A3-830D-E792BCE699E4}" type="slidenum">
              <a:rPr lang="es-ES" smtClean="0"/>
              <a:pPr rtl="0"/>
              <a:t>51</a:t>
            </a:fld>
            <a:endParaRPr lang="es-ES"/>
          </a:p>
        </p:txBody>
      </p:sp>
      <p:pic>
        <p:nvPicPr>
          <p:cNvPr id="5" name="Picture 2" descr="Logo I Municipalidad de Dalcahue | Ilustre Municipalidad de ...">
            <a:extLst>
              <a:ext uri="{FF2B5EF4-FFF2-40B4-BE49-F238E27FC236}">
                <a16:creationId xmlns:a16="http://schemas.microsoft.com/office/drawing/2014/main" id="{1C813F7B-DEF2-9F6E-5984-7093316BC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798" y="387440"/>
            <a:ext cx="517755" cy="64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6320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ítulo 26">
            <a:extLst>
              <a:ext uri="{FF2B5EF4-FFF2-40B4-BE49-F238E27FC236}">
                <a16:creationId xmlns:a16="http://schemas.microsoft.com/office/drawing/2014/main" id="{F3F083B8-4B95-4C15-B710-4BC526A23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4252" y="387440"/>
            <a:ext cx="9543495" cy="1124392"/>
          </a:xfrm>
        </p:spPr>
        <p:txBody>
          <a:bodyPr rtlCol="0"/>
          <a:lstStyle>
            <a:defPPr>
              <a:defRPr lang="es-ES"/>
            </a:defPPr>
          </a:lstStyle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CL" sz="3000" b="1" i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REPOSICIÓN SISTEMA DE TELEVIGILANCIA y CONSTRUCCIÓN E INSTALACIÓN CÁMARAS DE TELEVIGILANCIA RADIO URBANO</a:t>
            </a:r>
            <a:endParaRPr lang="es-CL" sz="3000" b="1" i="1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CCBF0FB-0046-4D3C-AC29-2382CF05B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21919"/>
            <a:ext cx="41148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sz="1400" b="1" spc="100"/>
              <a:t>I. Municipalidad de </a:t>
            </a:r>
            <a:r>
              <a:rPr lang="es-ES" sz="1400" b="1" spc="100" err="1"/>
              <a:t>dalcahue</a:t>
            </a:r>
            <a:endParaRPr lang="es-ES" sz="1400" b="1" spc="10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5FE626F-057D-4E99-A748-F977659F2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fld id="{F91729D4-A164-47A3-830D-E792BCE699E4}" type="slidenum">
              <a:rPr lang="es-ES" smtClean="0"/>
              <a:pPr rtl="0"/>
              <a:t>52</a:t>
            </a:fld>
            <a:endParaRPr lang="es-ES"/>
          </a:p>
        </p:txBody>
      </p:sp>
      <p:pic>
        <p:nvPicPr>
          <p:cNvPr id="5" name="Picture 2" descr="Logo I Municipalidad de Dalcahue | Ilustre Municipalidad de ...">
            <a:extLst>
              <a:ext uri="{FF2B5EF4-FFF2-40B4-BE49-F238E27FC236}">
                <a16:creationId xmlns:a16="http://schemas.microsoft.com/office/drawing/2014/main" id="{1C813F7B-DEF2-9F6E-5984-7093316BC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798" y="387440"/>
            <a:ext cx="517755" cy="64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 descr="Imagen que contiene edificio, colgando, cubierto, hombre&#10;&#10;Descripción generada automáticamente">
            <a:extLst>
              <a:ext uri="{FF2B5EF4-FFF2-40B4-BE49-F238E27FC236}">
                <a16:creationId xmlns:a16="http://schemas.microsoft.com/office/drawing/2014/main" id="{21B0891D-F280-85BD-C863-AC65370F9A2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631981" y="2783524"/>
            <a:ext cx="4928036" cy="2217616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8F44B62-3F18-4EF9-9E38-8CDC638E33B9}"/>
              </a:ext>
            </a:extLst>
          </p:cNvPr>
          <p:cNvSpPr txBox="1"/>
          <p:nvPr/>
        </p:nvSpPr>
        <p:spPr>
          <a:xfrm>
            <a:off x="2025806" y="2844224"/>
            <a:ext cx="8140387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7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$</a:t>
            </a:r>
            <a:r>
              <a:rPr lang="es-CL" sz="70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149.999.998</a:t>
            </a:r>
            <a:endParaRPr lang="es-CL" sz="7000" dirty="0"/>
          </a:p>
        </p:txBody>
      </p:sp>
    </p:spTree>
    <p:extLst>
      <p:ext uri="{BB962C8B-B14F-4D97-AF65-F5344CB8AC3E}">
        <p14:creationId xmlns:p14="http://schemas.microsoft.com/office/powerpoint/2010/main" val="27564711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Un hidrante de incendios en la playa&#10;&#10;Descripción generada automáticamente con confianza baja">
            <a:extLst>
              <a:ext uri="{FF2B5EF4-FFF2-40B4-BE49-F238E27FC236}">
                <a16:creationId xmlns:a16="http://schemas.microsoft.com/office/drawing/2014/main" id="{DE9EB45B-A1B3-3F6F-5AF0-A75BF0BA0C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8719" y="1276285"/>
            <a:ext cx="6745719" cy="5053302"/>
          </a:xfrm>
          <a:prstGeom prst="rect">
            <a:avLst/>
          </a:prstGeom>
        </p:spPr>
      </p:pic>
      <p:pic>
        <p:nvPicPr>
          <p:cNvPr id="10" name="Imagen 9" descr="Vista de una calle&#10;&#10;Descripción generada automáticamente con confianza baja">
            <a:extLst>
              <a:ext uri="{FF2B5EF4-FFF2-40B4-BE49-F238E27FC236}">
                <a16:creationId xmlns:a16="http://schemas.microsoft.com/office/drawing/2014/main" id="{E42DFB15-DA5C-B89D-290A-3A12FC6498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8718" y="1272206"/>
            <a:ext cx="6745720" cy="5061460"/>
          </a:xfrm>
          <a:prstGeom prst="rect">
            <a:avLst/>
          </a:prstGeom>
        </p:spPr>
      </p:pic>
      <p:pic>
        <p:nvPicPr>
          <p:cNvPr id="8" name="Imagen 7" descr="Una silla de playa&#10;&#10;Descripción generada automáticamente con confianza baja">
            <a:extLst>
              <a:ext uri="{FF2B5EF4-FFF2-40B4-BE49-F238E27FC236}">
                <a16:creationId xmlns:a16="http://schemas.microsoft.com/office/drawing/2014/main" id="{17782C8B-25CB-907B-75C3-E3543D7A6E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1325" y="1278080"/>
            <a:ext cx="3820506" cy="5049713"/>
          </a:xfrm>
          <a:prstGeom prst="rect">
            <a:avLst/>
          </a:prstGeom>
        </p:spPr>
      </p:pic>
      <p:sp>
        <p:nvSpPr>
          <p:cNvPr id="27" name="Título 26">
            <a:extLst>
              <a:ext uri="{FF2B5EF4-FFF2-40B4-BE49-F238E27FC236}">
                <a16:creationId xmlns:a16="http://schemas.microsoft.com/office/drawing/2014/main" id="{F3F083B8-4B95-4C15-B710-4BC526A23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7449" y="147814"/>
            <a:ext cx="9543495" cy="1124392"/>
          </a:xfrm>
        </p:spPr>
        <p:txBody>
          <a:bodyPr rtlCol="0"/>
          <a:lstStyle>
            <a:defPPr>
              <a:defRPr lang="es-ES"/>
            </a:defPPr>
          </a:lstStyle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CL" sz="3500" b="1" i="1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MEJORAMIENTO BORDE COSTERO PEDRO AGUIRRE CERDA ORIENTE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CCBF0FB-0046-4D3C-AC29-2382CF05B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21919"/>
            <a:ext cx="41148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sz="1400" b="1" spc="100"/>
              <a:t>I. Municipalidad de </a:t>
            </a:r>
            <a:r>
              <a:rPr lang="es-ES" sz="1400" b="1" spc="100" err="1"/>
              <a:t>dalcahue</a:t>
            </a:r>
            <a:endParaRPr lang="es-ES" sz="1400" b="1" spc="10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5FE626F-057D-4E99-A748-F977659F2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fld id="{F91729D4-A164-47A3-830D-E792BCE699E4}" type="slidenum">
              <a:rPr lang="es-ES" smtClean="0"/>
              <a:pPr rtl="0"/>
              <a:t>53</a:t>
            </a:fld>
            <a:endParaRPr lang="es-ES"/>
          </a:p>
        </p:txBody>
      </p:sp>
      <p:pic>
        <p:nvPicPr>
          <p:cNvPr id="5" name="Picture 2" descr="Logo I Municipalidad de Dalcahue | Ilustre Municipalidad de ...">
            <a:extLst>
              <a:ext uri="{FF2B5EF4-FFF2-40B4-BE49-F238E27FC236}">
                <a16:creationId xmlns:a16="http://schemas.microsoft.com/office/drawing/2014/main" id="{1C813F7B-DEF2-9F6E-5984-7093316BC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798" y="387440"/>
            <a:ext cx="517755" cy="64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2464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Un letrero de color blanco&#10;&#10;Descripción generada automáticamente con confianza baja">
            <a:extLst>
              <a:ext uri="{FF2B5EF4-FFF2-40B4-BE49-F238E27FC236}">
                <a16:creationId xmlns:a16="http://schemas.microsoft.com/office/drawing/2014/main" id="{2F29A63D-92AD-EDB6-6C3F-164F1D6B3B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3595" y="1179907"/>
            <a:ext cx="6753588" cy="5080937"/>
          </a:xfrm>
          <a:prstGeom prst="rect">
            <a:avLst/>
          </a:prstGeom>
        </p:spPr>
      </p:pic>
      <p:pic>
        <p:nvPicPr>
          <p:cNvPr id="8" name="Imagen 7" descr="Banca de madera en una calle&#10;&#10;Descripción generada automáticamente con confianza media">
            <a:extLst>
              <a:ext uri="{FF2B5EF4-FFF2-40B4-BE49-F238E27FC236}">
                <a16:creationId xmlns:a16="http://schemas.microsoft.com/office/drawing/2014/main" id="{8FA3C68E-3700-E519-E65D-13CBB9713C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3595" y="1180831"/>
            <a:ext cx="6753588" cy="5079089"/>
          </a:xfrm>
          <a:prstGeom prst="rect">
            <a:avLst/>
          </a:prstGeom>
        </p:spPr>
      </p:pic>
      <p:pic>
        <p:nvPicPr>
          <p:cNvPr id="10" name="Imagen 9" descr="Un tren sobre las vías junto a una carretera&#10;&#10;Descripción generada automáticamente con confianza media">
            <a:extLst>
              <a:ext uri="{FF2B5EF4-FFF2-40B4-BE49-F238E27FC236}">
                <a16:creationId xmlns:a16="http://schemas.microsoft.com/office/drawing/2014/main" id="{2BF92A5C-692C-D72C-DCB9-258B07ECC8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3595" y="1180347"/>
            <a:ext cx="6753588" cy="5080057"/>
          </a:xfrm>
          <a:prstGeom prst="rect">
            <a:avLst/>
          </a:prstGeom>
        </p:spPr>
      </p:pic>
      <p:pic>
        <p:nvPicPr>
          <p:cNvPr id="11" name="Imagen 10" descr="Imagen que contiene exterior, edificio, hecho de madera, pequeño&#10;&#10;Descripción generada automáticamente">
            <a:extLst>
              <a:ext uri="{FF2B5EF4-FFF2-40B4-BE49-F238E27FC236}">
                <a16:creationId xmlns:a16="http://schemas.microsoft.com/office/drawing/2014/main" id="{1F69CD32-C51D-DE4B-39B7-D4B1EEB5E28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3595" y="1187779"/>
            <a:ext cx="6753588" cy="5065192"/>
          </a:xfrm>
          <a:prstGeom prst="rect">
            <a:avLst/>
          </a:prstGeom>
        </p:spPr>
      </p:pic>
      <p:pic>
        <p:nvPicPr>
          <p:cNvPr id="12" name="Imagen 11" descr="Puente de madera&#10;&#10;Descripción generada automáticamente con confianza baja">
            <a:extLst>
              <a:ext uri="{FF2B5EF4-FFF2-40B4-BE49-F238E27FC236}">
                <a16:creationId xmlns:a16="http://schemas.microsoft.com/office/drawing/2014/main" id="{97B8B53C-821B-7201-741D-EC42FBBA2B0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3595" y="1187780"/>
            <a:ext cx="6753588" cy="5065191"/>
          </a:xfrm>
          <a:prstGeom prst="rect">
            <a:avLst/>
          </a:prstGeom>
        </p:spPr>
      </p:pic>
      <p:pic>
        <p:nvPicPr>
          <p:cNvPr id="13" name="Imagen 12" descr="Un edificio de ladrillo&#10;&#10;Descripción generada automáticamente con confianza baja">
            <a:extLst>
              <a:ext uri="{FF2B5EF4-FFF2-40B4-BE49-F238E27FC236}">
                <a16:creationId xmlns:a16="http://schemas.microsoft.com/office/drawing/2014/main" id="{E149754D-957B-9F88-79C4-882E98ADF09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3595" y="1187780"/>
            <a:ext cx="6753588" cy="5065191"/>
          </a:xfrm>
          <a:prstGeom prst="rect">
            <a:avLst/>
          </a:prstGeom>
        </p:spPr>
      </p:pic>
      <p:sp>
        <p:nvSpPr>
          <p:cNvPr id="27" name="Título 26">
            <a:extLst>
              <a:ext uri="{FF2B5EF4-FFF2-40B4-BE49-F238E27FC236}">
                <a16:creationId xmlns:a16="http://schemas.microsoft.com/office/drawing/2014/main" id="{F3F083B8-4B95-4C15-B710-4BC526A23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7113" y="90894"/>
            <a:ext cx="9543495" cy="1124392"/>
          </a:xfrm>
        </p:spPr>
        <p:txBody>
          <a:bodyPr rtlCol="0"/>
          <a:lstStyle>
            <a:defPPr>
              <a:defRPr lang="es-ES"/>
            </a:defPPr>
          </a:lstStyle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CL" sz="3000" b="1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MEJORAMIENTO ACCESO  y CONSTRUCCIÓN NICHOS ALA NORTE CEMENTERIO MUNICIPAL</a:t>
            </a:r>
            <a:endParaRPr lang="es-CL" sz="3000" b="1" i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CCBF0FB-0046-4D3C-AC29-2382CF05B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21919"/>
            <a:ext cx="41148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sz="1400" b="1" spc="100"/>
              <a:t>I. Municipalidad de </a:t>
            </a:r>
            <a:r>
              <a:rPr lang="es-ES" sz="1400" b="1" spc="100" err="1"/>
              <a:t>dalcahue</a:t>
            </a:r>
            <a:endParaRPr lang="es-ES" sz="1400" b="1" spc="10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5FE626F-057D-4E99-A748-F977659F2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fld id="{F91729D4-A164-47A3-830D-E792BCE699E4}" type="slidenum">
              <a:rPr lang="es-ES" smtClean="0"/>
              <a:pPr rtl="0"/>
              <a:t>54</a:t>
            </a:fld>
            <a:endParaRPr lang="es-ES"/>
          </a:p>
        </p:txBody>
      </p:sp>
      <p:pic>
        <p:nvPicPr>
          <p:cNvPr id="5" name="Picture 2" descr="Logo I Municipalidad de Dalcahue | Ilustre Municipalidad de ...">
            <a:extLst>
              <a:ext uri="{FF2B5EF4-FFF2-40B4-BE49-F238E27FC236}">
                <a16:creationId xmlns:a16="http://schemas.microsoft.com/office/drawing/2014/main" id="{1C813F7B-DEF2-9F6E-5984-7093316BC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798" y="387440"/>
            <a:ext cx="517755" cy="64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7167BDC-0791-D65B-CDBE-C544E3F68AA4}"/>
              </a:ext>
            </a:extLst>
          </p:cNvPr>
          <p:cNvSpPr txBox="1"/>
          <p:nvPr/>
        </p:nvSpPr>
        <p:spPr>
          <a:xfrm>
            <a:off x="2025806" y="2844224"/>
            <a:ext cx="8140387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7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$66</a:t>
            </a:r>
            <a:r>
              <a:rPr lang="es-CL" sz="70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.000.000</a:t>
            </a:r>
            <a:endParaRPr lang="es-CL" sz="7000" dirty="0"/>
          </a:p>
        </p:txBody>
      </p:sp>
    </p:spTree>
    <p:extLst>
      <p:ext uri="{BB962C8B-B14F-4D97-AF65-F5344CB8AC3E}">
        <p14:creationId xmlns:p14="http://schemas.microsoft.com/office/powerpoint/2010/main" val="37024243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exterior, edificio, tren, plataforma&#10;&#10;Descripción generada automáticamente">
            <a:extLst>
              <a:ext uri="{FF2B5EF4-FFF2-40B4-BE49-F238E27FC236}">
                <a16:creationId xmlns:a16="http://schemas.microsoft.com/office/drawing/2014/main" id="{597C90B2-DEA1-CBC4-D57C-443418C2B1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7729" y="1566079"/>
            <a:ext cx="6221028" cy="4656964"/>
          </a:xfrm>
          <a:prstGeom prst="rect">
            <a:avLst/>
          </a:prstGeom>
        </p:spPr>
      </p:pic>
      <p:pic>
        <p:nvPicPr>
          <p:cNvPr id="8" name="Imagen 7" descr="Un muelle de madera&#10;&#10;Descripción generada automáticamente">
            <a:extLst>
              <a:ext uri="{FF2B5EF4-FFF2-40B4-BE49-F238E27FC236}">
                <a16:creationId xmlns:a16="http://schemas.microsoft.com/office/drawing/2014/main" id="{8D3FA003-078E-D5FC-D88A-CEC44F8778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7297" y="1566079"/>
            <a:ext cx="6201893" cy="4656964"/>
          </a:xfrm>
          <a:prstGeom prst="rect">
            <a:avLst/>
          </a:prstGeom>
        </p:spPr>
      </p:pic>
      <p:pic>
        <p:nvPicPr>
          <p:cNvPr id="10" name="Imagen 9" descr="Vista de cerca de madera&#10;&#10;Descripción generada automáticamente con confianza media">
            <a:extLst>
              <a:ext uri="{FF2B5EF4-FFF2-40B4-BE49-F238E27FC236}">
                <a16:creationId xmlns:a16="http://schemas.microsoft.com/office/drawing/2014/main" id="{830DD5CE-DCFF-CA7F-1FDF-E441F5FDCA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7296" y="1555439"/>
            <a:ext cx="6201894" cy="4678245"/>
          </a:xfrm>
          <a:prstGeom prst="rect">
            <a:avLst/>
          </a:prstGeom>
        </p:spPr>
      </p:pic>
      <p:sp>
        <p:nvSpPr>
          <p:cNvPr id="27" name="Título 26">
            <a:extLst>
              <a:ext uri="{FF2B5EF4-FFF2-40B4-BE49-F238E27FC236}">
                <a16:creationId xmlns:a16="http://schemas.microsoft.com/office/drawing/2014/main" id="{F3F083B8-4B95-4C15-B710-4BC526A23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5248" y="432004"/>
            <a:ext cx="10503954" cy="1124392"/>
          </a:xfrm>
        </p:spPr>
        <p:txBody>
          <a:bodyPr rtlCol="0"/>
          <a:lstStyle>
            <a:defPPr>
              <a:defRPr lang="es-ES"/>
            </a:defPPr>
          </a:lstStyle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CL" sz="3000" b="1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MEJORAMIENTO PISO FERIA ARTESANAL SECTOR COSTANERA y MEJORAMIENTO PISO COCINERÍAS Y MOBILIARIO URBANO SECTOR COSTANERA</a:t>
            </a:r>
            <a:endParaRPr lang="es-CL" sz="3000" b="1" i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CCBF0FB-0046-4D3C-AC29-2382CF05B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21919"/>
            <a:ext cx="41148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sz="1400" b="1" spc="100"/>
              <a:t>I. Municipalidad de </a:t>
            </a:r>
            <a:r>
              <a:rPr lang="es-ES" sz="1400" b="1" spc="100" err="1"/>
              <a:t>dalcahue</a:t>
            </a:r>
            <a:endParaRPr lang="es-ES" sz="1400" b="1" spc="10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5FE626F-057D-4E99-A748-F977659F2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fld id="{F91729D4-A164-47A3-830D-E792BCE699E4}" type="slidenum">
              <a:rPr lang="es-ES" smtClean="0"/>
              <a:pPr rtl="0"/>
              <a:t>55</a:t>
            </a:fld>
            <a:endParaRPr lang="es-ES"/>
          </a:p>
        </p:txBody>
      </p:sp>
      <p:pic>
        <p:nvPicPr>
          <p:cNvPr id="5" name="Picture 2" descr="Logo I Municipalidad de Dalcahue | Ilustre Municipalidad de ...">
            <a:extLst>
              <a:ext uri="{FF2B5EF4-FFF2-40B4-BE49-F238E27FC236}">
                <a16:creationId xmlns:a16="http://schemas.microsoft.com/office/drawing/2014/main" id="{1C813F7B-DEF2-9F6E-5984-7093316BC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798" y="387440"/>
            <a:ext cx="517755" cy="64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B6B1483-5321-1EB3-308D-257BAB389F6E}"/>
              </a:ext>
            </a:extLst>
          </p:cNvPr>
          <p:cNvSpPr txBox="1"/>
          <p:nvPr/>
        </p:nvSpPr>
        <p:spPr>
          <a:xfrm>
            <a:off x="2025806" y="2844224"/>
            <a:ext cx="8140387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7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$139</a:t>
            </a:r>
            <a:r>
              <a:rPr lang="es-CL" sz="70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.000.000</a:t>
            </a:r>
            <a:endParaRPr lang="es-CL" sz="7000" dirty="0"/>
          </a:p>
        </p:txBody>
      </p:sp>
    </p:spTree>
    <p:extLst>
      <p:ext uri="{BB962C8B-B14F-4D97-AF65-F5344CB8AC3E}">
        <p14:creationId xmlns:p14="http://schemas.microsoft.com/office/powerpoint/2010/main" val="26720208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borrosa de un edificio&#10;&#10;Descripción generada automáticamente con confianza baja">
            <a:extLst>
              <a:ext uri="{FF2B5EF4-FFF2-40B4-BE49-F238E27FC236}">
                <a16:creationId xmlns:a16="http://schemas.microsoft.com/office/drawing/2014/main" id="{06FC531B-96D8-268C-E016-18D7BE49BA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352" y="1370849"/>
            <a:ext cx="10633709" cy="4778523"/>
          </a:xfrm>
          <a:prstGeom prst="rect">
            <a:avLst/>
          </a:prstGeom>
        </p:spPr>
      </p:pic>
      <p:pic>
        <p:nvPicPr>
          <p:cNvPr id="8" name="Imagen 7" descr="Edificio en frente de un coche&#10;&#10;Descripción generada automáticamente">
            <a:extLst>
              <a:ext uri="{FF2B5EF4-FFF2-40B4-BE49-F238E27FC236}">
                <a16:creationId xmlns:a16="http://schemas.microsoft.com/office/drawing/2014/main" id="{81B07FBA-F0E0-134C-2822-7905C2D117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353" y="1370851"/>
            <a:ext cx="10633709" cy="4778523"/>
          </a:xfrm>
          <a:prstGeom prst="rect">
            <a:avLst/>
          </a:prstGeom>
        </p:spPr>
      </p:pic>
      <p:pic>
        <p:nvPicPr>
          <p:cNvPr id="10" name="Imagen 9" descr="Vista de una calle&#10;&#10;Descripción generada automáticamente con confianza media">
            <a:extLst>
              <a:ext uri="{FF2B5EF4-FFF2-40B4-BE49-F238E27FC236}">
                <a16:creationId xmlns:a16="http://schemas.microsoft.com/office/drawing/2014/main" id="{342719FA-E711-AA41-7AC7-7112D20755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7353" y="1370852"/>
            <a:ext cx="10618940" cy="4778523"/>
          </a:xfrm>
          <a:prstGeom prst="rect">
            <a:avLst/>
          </a:prstGeom>
        </p:spPr>
      </p:pic>
      <p:sp>
        <p:nvSpPr>
          <p:cNvPr id="27" name="Título 26">
            <a:extLst>
              <a:ext uri="{FF2B5EF4-FFF2-40B4-BE49-F238E27FC236}">
                <a16:creationId xmlns:a16="http://schemas.microsoft.com/office/drawing/2014/main" id="{F3F083B8-4B95-4C15-B710-4BC526A23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4252" y="204410"/>
            <a:ext cx="9543495" cy="1124392"/>
          </a:xfrm>
        </p:spPr>
        <p:txBody>
          <a:bodyPr rtlCol="0"/>
          <a:lstStyle>
            <a:defPPr>
              <a:defRPr lang="es-ES"/>
            </a:defPPr>
          </a:lstStyle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CL" sz="3500" b="1" i="1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CONSTRUCCIÓN MUROS DE CONTENCIÓN DIVERSOS SECTORES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CCBF0FB-0046-4D3C-AC29-2382CF05B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21919"/>
            <a:ext cx="41148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sz="1400" b="1" spc="100"/>
              <a:t>I. Municipalidad de </a:t>
            </a:r>
            <a:r>
              <a:rPr lang="es-ES" sz="1400" b="1" spc="100" err="1"/>
              <a:t>dalcahue</a:t>
            </a:r>
            <a:endParaRPr lang="es-ES" sz="1400" b="1" spc="10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5FE626F-057D-4E99-A748-F977659F2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fld id="{F91729D4-A164-47A3-830D-E792BCE699E4}" type="slidenum">
              <a:rPr lang="es-ES" smtClean="0"/>
              <a:pPr rtl="0"/>
              <a:t>56</a:t>
            </a:fld>
            <a:endParaRPr lang="es-ES"/>
          </a:p>
        </p:txBody>
      </p:sp>
      <p:pic>
        <p:nvPicPr>
          <p:cNvPr id="5" name="Picture 2" descr="Logo I Municipalidad de Dalcahue | Ilustre Municipalidad de ...">
            <a:extLst>
              <a:ext uri="{FF2B5EF4-FFF2-40B4-BE49-F238E27FC236}">
                <a16:creationId xmlns:a16="http://schemas.microsoft.com/office/drawing/2014/main" id="{1C813F7B-DEF2-9F6E-5984-7093316BC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798" y="387440"/>
            <a:ext cx="517755" cy="64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6611B466-0CDD-A475-60C7-B8020144E75E}"/>
              </a:ext>
            </a:extLst>
          </p:cNvPr>
          <p:cNvSpPr txBox="1"/>
          <p:nvPr/>
        </p:nvSpPr>
        <p:spPr>
          <a:xfrm>
            <a:off x="2025806" y="2844224"/>
            <a:ext cx="8140387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7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$118</a:t>
            </a:r>
            <a:r>
              <a:rPr lang="es-CL" sz="70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.000.000</a:t>
            </a:r>
            <a:endParaRPr lang="es-CL" sz="7000" dirty="0"/>
          </a:p>
        </p:txBody>
      </p:sp>
    </p:spTree>
    <p:extLst>
      <p:ext uri="{BB962C8B-B14F-4D97-AF65-F5344CB8AC3E}">
        <p14:creationId xmlns:p14="http://schemas.microsoft.com/office/powerpoint/2010/main" val="29931522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Una calle con casas&#10;&#10;Descripción generada automáticamente con confianza media">
            <a:extLst>
              <a:ext uri="{FF2B5EF4-FFF2-40B4-BE49-F238E27FC236}">
                <a16:creationId xmlns:a16="http://schemas.microsoft.com/office/drawing/2014/main" id="{3909A00E-6FC8-468C-5BB3-9323E63B9F6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0044" y="1281971"/>
            <a:ext cx="6611908" cy="4958932"/>
          </a:xfrm>
          <a:prstGeom prst="rect">
            <a:avLst/>
          </a:prstGeom>
        </p:spPr>
      </p:pic>
      <p:pic>
        <p:nvPicPr>
          <p:cNvPr id="8" name="Imagen 7" descr="Un barco en la arena&#10;&#10;Descripción generada automáticamente con confianza baja">
            <a:extLst>
              <a:ext uri="{FF2B5EF4-FFF2-40B4-BE49-F238E27FC236}">
                <a16:creationId xmlns:a16="http://schemas.microsoft.com/office/drawing/2014/main" id="{7B2DCDC6-2469-2855-FAF7-3FE8118B8FD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0044" y="1281972"/>
            <a:ext cx="6611908" cy="4958931"/>
          </a:xfrm>
          <a:prstGeom prst="rect">
            <a:avLst/>
          </a:prstGeom>
        </p:spPr>
      </p:pic>
      <p:sp>
        <p:nvSpPr>
          <p:cNvPr id="27" name="Título 26">
            <a:extLst>
              <a:ext uri="{FF2B5EF4-FFF2-40B4-BE49-F238E27FC236}">
                <a16:creationId xmlns:a16="http://schemas.microsoft.com/office/drawing/2014/main" id="{F3F083B8-4B95-4C15-B710-4BC526A23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4251" y="165106"/>
            <a:ext cx="9543495" cy="1124392"/>
          </a:xfrm>
        </p:spPr>
        <p:txBody>
          <a:bodyPr rtlCol="0"/>
          <a:lstStyle>
            <a:defPPr>
              <a:defRPr lang="es-ES"/>
            </a:defPPr>
          </a:lstStyle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CL" sz="3500" b="1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RECUPERACIÓN ESPACIO PÚBLICO CALLE ALONSO DE ERCILLA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CCBF0FB-0046-4D3C-AC29-2382CF05B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21919"/>
            <a:ext cx="41148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sz="1400" b="1" spc="100"/>
              <a:t>I. Municipalidad de </a:t>
            </a:r>
            <a:r>
              <a:rPr lang="es-ES" sz="1400" b="1" spc="100" err="1"/>
              <a:t>dalcahue</a:t>
            </a:r>
            <a:endParaRPr lang="es-ES" sz="1400" b="1" spc="10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5FE626F-057D-4E99-A748-F977659F2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fld id="{F91729D4-A164-47A3-830D-E792BCE699E4}" type="slidenum">
              <a:rPr lang="es-ES" smtClean="0"/>
              <a:pPr rtl="0"/>
              <a:t>57</a:t>
            </a:fld>
            <a:endParaRPr lang="es-ES"/>
          </a:p>
        </p:txBody>
      </p:sp>
      <p:pic>
        <p:nvPicPr>
          <p:cNvPr id="5" name="Picture 2" descr="Logo I Municipalidad de Dalcahue | Ilustre Municipalidad de ...">
            <a:extLst>
              <a:ext uri="{FF2B5EF4-FFF2-40B4-BE49-F238E27FC236}">
                <a16:creationId xmlns:a16="http://schemas.microsoft.com/office/drawing/2014/main" id="{1C813F7B-DEF2-9F6E-5984-7093316BC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798" y="387440"/>
            <a:ext cx="517755" cy="64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19DBE44-912F-9F6D-6201-A279FA4BDC7A}"/>
              </a:ext>
            </a:extLst>
          </p:cNvPr>
          <p:cNvSpPr txBox="1"/>
          <p:nvPr/>
        </p:nvSpPr>
        <p:spPr>
          <a:xfrm>
            <a:off x="2025806" y="2844224"/>
            <a:ext cx="8140387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7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$75</a:t>
            </a:r>
            <a:r>
              <a:rPr lang="es-CL" sz="70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.000.000</a:t>
            </a:r>
            <a:endParaRPr lang="es-CL" sz="7000" dirty="0"/>
          </a:p>
        </p:txBody>
      </p:sp>
    </p:spTree>
    <p:extLst>
      <p:ext uri="{BB962C8B-B14F-4D97-AF65-F5344CB8AC3E}">
        <p14:creationId xmlns:p14="http://schemas.microsoft.com/office/powerpoint/2010/main" val="365963446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B60D3543-AED8-928D-FA62-0D28C07DDD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5806" y="1427084"/>
            <a:ext cx="8140387" cy="4894835"/>
          </a:xfrm>
          <a:prstGeom prst="rect">
            <a:avLst/>
          </a:prstGeom>
        </p:spPr>
      </p:pic>
      <p:sp>
        <p:nvSpPr>
          <p:cNvPr id="27" name="Título 26">
            <a:extLst>
              <a:ext uri="{FF2B5EF4-FFF2-40B4-BE49-F238E27FC236}">
                <a16:creationId xmlns:a16="http://schemas.microsoft.com/office/drawing/2014/main" id="{F3F083B8-4B95-4C15-B710-4BC526A23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675" y="387440"/>
            <a:ext cx="11405419" cy="1124392"/>
          </a:xfrm>
        </p:spPr>
        <p:txBody>
          <a:bodyPr rtlCol="0"/>
          <a:lstStyle>
            <a:defPPr>
              <a:defRPr lang="es-ES"/>
            </a:defPPr>
          </a:lstStyle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CL" sz="3500" b="1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RECUPERACIÓN ESPACIO PÚBLICO Y HABILITACIÓN ÁREA DE SERVICIO EMBARCADERO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CCBF0FB-0046-4D3C-AC29-2382CF05B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21919"/>
            <a:ext cx="41148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sz="1400" b="1" spc="100"/>
              <a:t>I. Municipalidad de </a:t>
            </a:r>
            <a:r>
              <a:rPr lang="es-ES" sz="1400" b="1" spc="100" err="1"/>
              <a:t>dalcahue</a:t>
            </a:r>
            <a:endParaRPr lang="es-ES" sz="1400" b="1" spc="10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5FE626F-057D-4E99-A748-F977659F2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fld id="{F91729D4-A164-47A3-830D-E792BCE699E4}" type="slidenum">
              <a:rPr lang="es-ES" smtClean="0"/>
              <a:pPr rtl="0"/>
              <a:t>58</a:t>
            </a:fld>
            <a:endParaRPr lang="es-ES"/>
          </a:p>
        </p:txBody>
      </p:sp>
      <p:pic>
        <p:nvPicPr>
          <p:cNvPr id="5" name="Picture 2" descr="Logo I Municipalidad de Dalcahue | Ilustre Municipalidad de ...">
            <a:extLst>
              <a:ext uri="{FF2B5EF4-FFF2-40B4-BE49-F238E27FC236}">
                <a16:creationId xmlns:a16="http://schemas.microsoft.com/office/drawing/2014/main" id="{1C813F7B-DEF2-9F6E-5984-7093316BC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798" y="387440"/>
            <a:ext cx="517755" cy="64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2ACABC3-A55A-82D7-8207-8ECE524A5A01}"/>
              </a:ext>
            </a:extLst>
          </p:cNvPr>
          <p:cNvSpPr txBox="1"/>
          <p:nvPr/>
        </p:nvSpPr>
        <p:spPr>
          <a:xfrm>
            <a:off x="2025806" y="2844224"/>
            <a:ext cx="8140387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7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$113</a:t>
            </a:r>
            <a:r>
              <a:rPr lang="es-CL" sz="70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.000.000</a:t>
            </a:r>
            <a:endParaRPr lang="es-CL" sz="7000" dirty="0"/>
          </a:p>
        </p:txBody>
      </p:sp>
    </p:spTree>
    <p:extLst>
      <p:ext uri="{BB962C8B-B14F-4D97-AF65-F5344CB8AC3E}">
        <p14:creationId xmlns:p14="http://schemas.microsoft.com/office/powerpoint/2010/main" val="188689636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Cuarto con piso de madera&#10;&#10;Descripción generada automáticamente con confianza media">
            <a:extLst>
              <a:ext uri="{FF2B5EF4-FFF2-40B4-BE49-F238E27FC236}">
                <a16:creationId xmlns:a16="http://schemas.microsoft.com/office/drawing/2014/main" id="{EB1DEB84-F02E-508C-5477-093E6AC3AFD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0251" y="1301540"/>
            <a:ext cx="6731492" cy="5048619"/>
          </a:xfrm>
          <a:prstGeom prst="rect">
            <a:avLst/>
          </a:prstGeom>
        </p:spPr>
      </p:pic>
      <p:pic>
        <p:nvPicPr>
          <p:cNvPr id="6" name="Imagen 5" descr="Un cuarto de madera&#10;&#10;Descripción generada automáticamente con confianza media">
            <a:extLst>
              <a:ext uri="{FF2B5EF4-FFF2-40B4-BE49-F238E27FC236}">
                <a16:creationId xmlns:a16="http://schemas.microsoft.com/office/drawing/2014/main" id="{CA0D2283-F441-CEF4-32B5-87A147BA427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1461" y="1324947"/>
            <a:ext cx="6669073" cy="5001805"/>
          </a:xfrm>
          <a:prstGeom prst="rect">
            <a:avLst/>
          </a:prstGeom>
        </p:spPr>
      </p:pic>
      <p:pic>
        <p:nvPicPr>
          <p:cNvPr id="10" name="Imagen 9" descr="Imagen que contiene exterior, pasto, edificio, casa&#10;&#10;Descripción generada automáticamente">
            <a:extLst>
              <a:ext uri="{FF2B5EF4-FFF2-40B4-BE49-F238E27FC236}">
                <a16:creationId xmlns:a16="http://schemas.microsoft.com/office/drawing/2014/main" id="{A3270E83-28F4-912A-F9B6-E0183C723E8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0251" y="1301540"/>
            <a:ext cx="6731492" cy="5048619"/>
          </a:xfrm>
          <a:prstGeom prst="rect">
            <a:avLst/>
          </a:prstGeom>
        </p:spPr>
      </p:pic>
      <p:sp>
        <p:nvSpPr>
          <p:cNvPr id="27" name="Título 26">
            <a:extLst>
              <a:ext uri="{FF2B5EF4-FFF2-40B4-BE49-F238E27FC236}">
                <a16:creationId xmlns:a16="http://schemas.microsoft.com/office/drawing/2014/main" id="{F3F083B8-4B95-4C15-B710-4BC526A23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4251" y="170956"/>
            <a:ext cx="9543495" cy="1124392"/>
          </a:xfrm>
        </p:spPr>
        <p:txBody>
          <a:bodyPr rtlCol="0"/>
          <a:lstStyle>
            <a:defPPr>
              <a:defRPr lang="es-ES"/>
            </a:defPPr>
          </a:lstStyle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CL" sz="3500" b="1" i="1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REPOSICIÓN SEDE SOCIAL JUNTA DE VECINOS LAS CAÑAS DE PINDAPULLI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CCBF0FB-0046-4D3C-AC29-2382CF05B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21919"/>
            <a:ext cx="41148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sz="1400" b="1" spc="100"/>
              <a:t>I. Municipalidad de </a:t>
            </a:r>
            <a:r>
              <a:rPr lang="es-ES" sz="1400" b="1" spc="100" err="1"/>
              <a:t>dalcahue</a:t>
            </a:r>
            <a:endParaRPr lang="es-ES" sz="1400" b="1" spc="10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5FE626F-057D-4E99-A748-F977659F2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fld id="{F91729D4-A164-47A3-830D-E792BCE699E4}" type="slidenum">
              <a:rPr lang="es-ES" smtClean="0"/>
              <a:pPr rtl="0"/>
              <a:t>59</a:t>
            </a:fld>
            <a:endParaRPr lang="es-ES"/>
          </a:p>
        </p:txBody>
      </p:sp>
      <p:pic>
        <p:nvPicPr>
          <p:cNvPr id="5" name="Picture 2" descr="Logo I Municipalidad de Dalcahue | Ilustre Municipalidad de ...">
            <a:extLst>
              <a:ext uri="{FF2B5EF4-FFF2-40B4-BE49-F238E27FC236}">
                <a16:creationId xmlns:a16="http://schemas.microsoft.com/office/drawing/2014/main" id="{1C813F7B-DEF2-9F6E-5984-7093316BC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798" y="387440"/>
            <a:ext cx="517755" cy="64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3F92DB0-330C-60FE-1A78-A28640B3A62C}"/>
              </a:ext>
            </a:extLst>
          </p:cNvPr>
          <p:cNvSpPr txBox="1"/>
          <p:nvPr/>
        </p:nvSpPr>
        <p:spPr>
          <a:xfrm>
            <a:off x="2025806" y="2844224"/>
            <a:ext cx="8140387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7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$</a:t>
            </a:r>
            <a:r>
              <a:rPr lang="es-CL" sz="70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96.000.000</a:t>
            </a:r>
            <a:endParaRPr lang="es-CL" sz="7000" dirty="0"/>
          </a:p>
        </p:txBody>
      </p:sp>
    </p:spTree>
    <p:extLst>
      <p:ext uri="{BB962C8B-B14F-4D97-AF65-F5344CB8AC3E}">
        <p14:creationId xmlns:p14="http://schemas.microsoft.com/office/powerpoint/2010/main" val="38020831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ítulo 26">
            <a:extLst>
              <a:ext uri="{FF2B5EF4-FFF2-40B4-BE49-F238E27FC236}">
                <a16:creationId xmlns:a16="http://schemas.microsoft.com/office/drawing/2014/main" id="{F3F083B8-4B95-4C15-B710-4BC526A23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8788" y="147814"/>
            <a:ext cx="4694420" cy="1124392"/>
          </a:xfrm>
        </p:spPr>
        <p:txBody>
          <a:bodyPr rtlCol="0"/>
          <a:lstStyle>
            <a:defPPr>
              <a:defRPr lang="es-ES"/>
            </a:defPPr>
          </a:lstStyle>
          <a:p>
            <a:pPr algn="ctr" rtl="0"/>
            <a:r>
              <a:rPr lang="es-ES" sz="4000" b="1" i="1" dirty="0">
                <a:latin typeface="Aptos" panose="020B0004020202020204" pitchFamily="34" charset="0"/>
              </a:rPr>
              <a:t>CORPORACIÓN </a:t>
            </a:r>
            <a:r>
              <a:rPr lang="es-ES" sz="4000" b="1" i="1" dirty="0" err="1">
                <a:latin typeface="Aptos" panose="020B0004020202020204" pitchFamily="34" charset="0"/>
              </a:rPr>
              <a:t>mUNICIPAL</a:t>
            </a:r>
            <a:endParaRPr lang="es-ES" sz="4000" b="1" i="1" dirty="0">
              <a:latin typeface="Aptos" panose="020B0004020202020204" pitchFamily="34" charset="0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CCBF0FB-0046-4D3C-AC29-2382CF05B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21919"/>
            <a:ext cx="41148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sz="1400" b="1" spc="100"/>
              <a:t>I. Municipalidad de </a:t>
            </a:r>
            <a:r>
              <a:rPr lang="es-ES" sz="1400" b="1" spc="100" err="1"/>
              <a:t>dalcahue</a:t>
            </a:r>
            <a:endParaRPr lang="es-ES" sz="1400" b="1" spc="10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5FE626F-057D-4E99-A748-F977659F2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fld id="{F91729D4-A164-47A3-830D-E792BCE699E4}" type="slidenum">
              <a:rPr lang="es-ES" smtClean="0"/>
              <a:pPr rtl="0"/>
              <a:t>6</a:t>
            </a:fld>
            <a:endParaRPr lang="es-ES"/>
          </a:p>
        </p:txBody>
      </p:sp>
      <p:pic>
        <p:nvPicPr>
          <p:cNvPr id="5" name="Picture 2" descr="Logo I Municipalidad de Dalcahue | Ilustre Municipalidad de ...">
            <a:extLst>
              <a:ext uri="{FF2B5EF4-FFF2-40B4-BE49-F238E27FC236}">
                <a16:creationId xmlns:a16="http://schemas.microsoft.com/office/drawing/2014/main" id="{1C813F7B-DEF2-9F6E-5984-7093316BC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798" y="387440"/>
            <a:ext cx="517755" cy="64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26">
            <a:extLst>
              <a:ext uri="{FF2B5EF4-FFF2-40B4-BE49-F238E27FC236}">
                <a16:creationId xmlns:a16="http://schemas.microsoft.com/office/drawing/2014/main" id="{B5F57D40-E6B9-5956-9396-22E1BE3B1C26}"/>
              </a:ext>
            </a:extLst>
          </p:cNvPr>
          <p:cNvSpPr txBox="1">
            <a:spLocks/>
          </p:cNvSpPr>
          <p:nvPr/>
        </p:nvSpPr>
        <p:spPr>
          <a:xfrm>
            <a:off x="2458016" y="2296142"/>
            <a:ext cx="7275967" cy="682994"/>
          </a:xfrm>
          <a:prstGeom prst="rect">
            <a:avLst/>
          </a:prstGeom>
        </p:spPr>
        <p:txBody>
          <a:bodyPr rtlCol="0" anchor="b"/>
          <a:lstStyle>
            <a:defPPr>
              <a:defRPr lang="es-ES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ES" sz="3200" kern="1200" cap="all" spc="20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4000" b="1">
                <a:solidFill>
                  <a:schemeClr val="accent6">
                    <a:lumMod val="50000"/>
                  </a:schemeClr>
                </a:solidFill>
              </a:rPr>
              <a:t>Junji – servicio de salud</a:t>
            </a:r>
            <a:endParaRPr lang="es-CL" sz="4000" b="1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67ECE89-ECAC-C23F-4134-48ACFBA6157D}"/>
              </a:ext>
            </a:extLst>
          </p:cNvPr>
          <p:cNvSpPr txBox="1"/>
          <p:nvPr/>
        </p:nvSpPr>
        <p:spPr>
          <a:xfrm>
            <a:off x="2297546" y="3235240"/>
            <a:ext cx="771929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7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$4.898.493.000</a:t>
            </a:r>
            <a:endParaRPr lang="es-CL" sz="7000" dirty="0"/>
          </a:p>
        </p:txBody>
      </p:sp>
    </p:spTree>
    <p:extLst>
      <p:ext uri="{BB962C8B-B14F-4D97-AF65-F5344CB8AC3E}">
        <p14:creationId xmlns:p14="http://schemas.microsoft.com/office/powerpoint/2010/main" val="35975721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Tren junto a un cuerpo de agua&#10;&#10;Descripción generada automáticamente con confianza media">
            <a:extLst>
              <a:ext uri="{FF2B5EF4-FFF2-40B4-BE49-F238E27FC236}">
                <a16:creationId xmlns:a16="http://schemas.microsoft.com/office/drawing/2014/main" id="{FCA99C40-8113-7750-E58C-083F1C9682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4864" y="1667997"/>
            <a:ext cx="8199677" cy="4612318"/>
          </a:xfrm>
          <a:prstGeom prst="rect">
            <a:avLst/>
          </a:prstGeom>
        </p:spPr>
      </p:pic>
      <p:pic>
        <p:nvPicPr>
          <p:cNvPr id="10" name="Imagen 9" descr="Imagen que contiene exterior, edificio, pequeño, hombre&#10;&#10;Descripción generada automáticamente">
            <a:extLst>
              <a:ext uri="{FF2B5EF4-FFF2-40B4-BE49-F238E27FC236}">
                <a16:creationId xmlns:a16="http://schemas.microsoft.com/office/drawing/2014/main" id="{422280E0-3B26-183B-7E03-438FB911D22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0427" y="1660950"/>
            <a:ext cx="6168550" cy="4626413"/>
          </a:xfrm>
          <a:prstGeom prst="rect">
            <a:avLst/>
          </a:prstGeom>
        </p:spPr>
      </p:pic>
      <p:pic>
        <p:nvPicPr>
          <p:cNvPr id="6" name="Imagen 5" descr="Un tren en las vias de tren&#10;&#10;Descripción generada automáticamente">
            <a:extLst>
              <a:ext uri="{FF2B5EF4-FFF2-40B4-BE49-F238E27FC236}">
                <a16:creationId xmlns:a16="http://schemas.microsoft.com/office/drawing/2014/main" id="{514D0FCF-F42A-9363-20B0-B76B97A1E9D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5752" y="1668889"/>
            <a:ext cx="3457901" cy="4610535"/>
          </a:xfrm>
          <a:prstGeom prst="rect">
            <a:avLst/>
          </a:prstGeom>
        </p:spPr>
      </p:pic>
      <p:sp>
        <p:nvSpPr>
          <p:cNvPr id="27" name="Título 26">
            <a:extLst>
              <a:ext uri="{FF2B5EF4-FFF2-40B4-BE49-F238E27FC236}">
                <a16:creationId xmlns:a16="http://schemas.microsoft.com/office/drawing/2014/main" id="{F3F083B8-4B95-4C15-B710-4BC526A23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4252" y="470384"/>
            <a:ext cx="10434950" cy="1124392"/>
          </a:xfrm>
        </p:spPr>
        <p:txBody>
          <a:bodyPr rtlCol="0"/>
          <a:lstStyle>
            <a:defPPr>
              <a:defRPr lang="es-ES"/>
            </a:defPPr>
          </a:lstStyle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CL" sz="3000" b="1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MEJORAMIENTO ESPACIOS PÚBLICOS E INSTALACIÓN DE PUNTOS LIMPIOS DIVERSOS SECTORES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CCBF0FB-0046-4D3C-AC29-2382CF05B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21919"/>
            <a:ext cx="41148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sz="1400" b="1" spc="100"/>
              <a:t>I. Municipalidad de </a:t>
            </a:r>
            <a:r>
              <a:rPr lang="es-ES" sz="1400" b="1" spc="100" err="1"/>
              <a:t>dalcahue</a:t>
            </a:r>
            <a:endParaRPr lang="es-ES" sz="1400" b="1" spc="10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5FE626F-057D-4E99-A748-F977659F2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fld id="{F91729D4-A164-47A3-830D-E792BCE699E4}" type="slidenum">
              <a:rPr lang="es-ES" smtClean="0"/>
              <a:pPr rtl="0"/>
              <a:t>60</a:t>
            </a:fld>
            <a:endParaRPr lang="es-ES"/>
          </a:p>
        </p:txBody>
      </p:sp>
      <p:pic>
        <p:nvPicPr>
          <p:cNvPr id="5" name="Picture 2" descr="Logo I Municipalidad de Dalcahue | Ilustre Municipalidad de ...">
            <a:extLst>
              <a:ext uri="{FF2B5EF4-FFF2-40B4-BE49-F238E27FC236}">
                <a16:creationId xmlns:a16="http://schemas.microsoft.com/office/drawing/2014/main" id="{1C813F7B-DEF2-9F6E-5984-7093316BC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798" y="387440"/>
            <a:ext cx="517755" cy="64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62F697D-B206-011A-CD62-CE1E9CDD13FB}"/>
              </a:ext>
            </a:extLst>
          </p:cNvPr>
          <p:cNvSpPr txBox="1"/>
          <p:nvPr/>
        </p:nvSpPr>
        <p:spPr>
          <a:xfrm>
            <a:off x="2025806" y="2844224"/>
            <a:ext cx="8140387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7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$74</a:t>
            </a:r>
            <a:r>
              <a:rPr lang="es-CL" sz="70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.000.000</a:t>
            </a:r>
            <a:endParaRPr lang="es-CL" sz="7000" dirty="0"/>
          </a:p>
        </p:txBody>
      </p:sp>
    </p:spTree>
    <p:extLst>
      <p:ext uri="{BB962C8B-B14F-4D97-AF65-F5344CB8AC3E}">
        <p14:creationId xmlns:p14="http://schemas.microsoft.com/office/powerpoint/2010/main" val="20095676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ítulo 26">
            <a:extLst>
              <a:ext uri="{FF2B5EF4-FFF2-40B4-BE49-F238E27FC236}">
                <a16:creationId xmlns:a16="http://schemas.microsoft.com/office/drawing/2014/main" id="{F3F083B8-4B95-4C15-B710-4BC526A23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5761" y="451466"/>
            <a:ext cx="9543495" cy="517087"/>
          </a:xfrm>
        </p:spPr>
        <p:txBody>
          <a:bodyPr rtlCol="0"/>
          <a:lstStyle>
            <a:defPPr>
              <a:defRPr lang="es-ES"/>
            </a:defPPr>
          </a:lstStyle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CL" sz="3500" b="1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FONDOS F.N.D.R</a:t>
            </a:r>
            <a:endParaRPr lang="es-CL" sz="3500" b="1" i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CCBF0FB-0046-4D3C-AC29-2382CF05B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21919"/>
            <a:ext cx="41148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sz="1400" b="1" spc="100"/>
              <a:t>I. Municipalidad de </a:t>
            </a:r>
            <a:r>
              <a:rPr lang="es-ES" sz="1400" b="1" spc="100" err="1"/>
              <a:t>dalcahue</a:t>
            </a:r>
            <a:endParaRPr lang="es-ES" sz="1400" b="1" spc="10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5FE626F-057D-4E99-A748-F977659F2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fld id="{F91729D4-A164-47A3-830D-E792BCE699E4}" type="slidenum">
              <a:rPr lang="es-ES" smtClean="0"/>
              <a:pPr rtl="0"/>
              <a:t>61</a:t>
            </a:fld>
            <a:endParaRPr lang="es-ES"/>
          </a:p>
        </p:txBody>
      </p:sp>
      <p:pic>
        <p:nvPicPr>
          <p:cNvPr id="5" name="Picture 2" descr="Logo I Municipalidad de Dalcahue | Ilustre Municipalidad de ...">
            <a:extLst>
              <a:ext uri="{FF2B5EF4-FFF2-40B4-BE49-F238E27FC236}">
                <a16:creationId xmlns:a16="http://schemas.microsoft.com/office/drawing/2014/main" id="{1C813F7B-DEF2-9F6E-5984-7093316BC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798" y="387440"/>
            <a:ext cx="517755" cy="64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B07938FD-B573-18EE-DBA3-1D4502C4F998}"/>
              </a:ext>
            </a:extLst>
          </p:cNvPr>
          <p:cNvSpPr txBox="1"/>
          <p:nvPr/>
        </p:nvSpPr>
        <p:spPr>
          <a:xfrm>
            <a:off x="3047198" y="2844224"/>
            <a:ext cx="609760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7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$873.799.262</a:t>
            </a:r>
            <a:endParaRPr lang="es-CL" sz="7000" dirty="0"/>
          </a:p>
        </p:txBody>
      </p:sp>
    </p:spTree>
    <p:extLst>
      <p:ext uri="{BB962C8B-B14F-4D97-AF65-F5344CB8AC3E}">
        <p14:creationId xmlns:p14="http://schemas.microsoft.com/office/powerpoint/2010/main" val="39930241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Casa en medio de la calle&#10;&#10;Descripción generada automáticamente con confianza media">
            <a:extLst>
              <a:ext uri="{FF2B5EF4-FFF2-40B4-BE49-F238E27FC236}">
                <a16:creationId xmlns:a16="http://schemas.microsoft.com/office/drawing/2014/main" id="{68BBD919-9CE5-029E-3160-FBF9507E8B8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8894" y="1295348"/>
            <a:ext cx="6614210" cy="4977193"/>
          </a:xfrm>
          <a:prstGeom prst="rect">
            <a:avLst/>
          </a:prstGeom>
        </p:spPr>
      </p:pic>
      <p:pic>
        <p:nvPicPr>
          <p:cNvPr id="8" name="Imagen 7" descr="Casa a la orilla de la calle&#10;&#10;Descripción generada automáticamente con confianza media">
            <a:extLst>
              <a:ext uri="{FF2B5EF4-FFF2-40B4-BE49-F238E27FC236}">
                <a16:creationId xmlns:a16="http://schemas.microsoft.com/office/drawing/2014/main" id="{FC5537AF-D70B-28DC-7579-4176613B4A1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8893" y="1295347"/>
            <a:ext cx="6614209" cy="4977193"/>
          </a:xfrm>
          <a:prstGeom prst="rect">
            <a:avLst/>
          </a:prstGeom>
        </p:spPr>
      </p:pic>
      <p:pic>
        <p:nvPicPr>
          <p:cNvPr id="10" name="Imagen 9" descr="Casa en medio de la calle&#10;&#10;Descripción generada automáticamente con confianza media">
            <a:extLst>
              <a:ext uri="{FF2B5EF4-FFF2-40B4-BE49-F238E27FC236}">
                <a16:creationId xmlns:a16="http://schemas.microsoft.com/office/drawing/2014/main" id="{3893CF52-B655-18E3-8448-993C060B5C9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8891" y="1295346"/>
            <a:ext cx="6614209" cy="4977192"/>
          </a:xfrm>
          <a:prstGeom prst="rect">
            <a:avLst/>
          </a:prstGeom>
        </p:spPr>
      </p:pic>
      <p:sp>
        <p:nvSpPr>
          <p:cNvPr id="27" name="Título 26">
            <a:extLst>
              <a:ext uri="{FF2B5EF4-FFF2-40B4-BE49-F238E27FC236}">
                <a16:creationId xmlns:a16="http://schemas.microsoft.com/office/drawing/2014/main" id="{F3F083B8-4B95-4C15-B710-4BC526A23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4252" y="170956"/>
            <a:ext cx="9543495" cy="1124392"/>
          </a:xfrm>
        </p:spPr>
        <p:txBody>
          <a:bodyPr rtlCol="0"/>
          <a:lstStyle>
            <a:defPPr>
              <a:defRPr lang="es-ES"/>
            </a:defPPr>
          </a:lstStyle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CL" sz="3500" b="1" i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MEJORAMIENTO 4 VÍAS CIUDAD DE DALCAHUE </a:t>
            </a:r>
            <a:endParaRPr lang="es-CL" sz="3500" b="1" i="1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CCBF0FB-0046-4D3C-AC29-2382CF05B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21919"/>
            <a:ext cx="41148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sz="1400" b="1" spc="100"/>
              <a:t>I. Municipalidad de </a:t>
            </a:r>
            <a:r>
              <a:rPr lang="es-ES" sz="1400" b="1" spc="100" err="1"/>
              <a:t>dalcahue</a:t>
            </a:r>
            <a:endParaRPr lang="es-ES" sz="1400" b="1" spc="10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5FE626F-057D-4E99-A748-F977659F2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fld id="{F91729D4-A164-47A3-830D-E792BCE699E4}" type="slidenum">
              <a:rPr lang="es-ES" smtClean="0"/>
              <a:pPr rtl="0"/>
              <a:t>62</a:t>
            </a:fld>
            <a:endParaRPr lang="es-ES"/>
          </a:p>
        </p:txBody>
      </p:sp>
      <p:pic>
        <p:nvPicPr>
          <p:cNvPr id="5" name="Picture 2" descr="Logo I Municipalidad de Dalcahue | Ilustre Municipalidad de ...">
            <a:extLst>
              <a:ext uri="{FF2B5EF4-FFF2-40B4-BE49-F238E27FC236}">
                <a16:creationId xmlns:a16="http://schemas.microsoft.com/office/drawing/2014/main" id="{1C813F7B-DEF2-9F6E-5984-7093316BC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798" y="387440"/>
            <a:ext cx="517755" cy="64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75236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pasto, exterior, camioneta, carretera&#10;&#10;Descripción generada automáticamente">
            <a:extLst>
              <a:ext uri="{FF2B5EF4-FFF2-40B4-BE49-F238E27FC236}">
                <a16:creationId xmlns:a16="http://schemas.microsoft.com/office/drawing/2014/main" id="{839B97BD-568E-AFAE-89B1-35D66C057B8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1183" y="1321744"/>
            <a:ext cx="7509629" cy="5003291"/>
          </a:xfrm>
          <a:prstGeom prst="rect">
            <a:avLst/>
          </a:prstGeom>
        </p:spPr>
      </p:pic>
      <p:pic>
        <p:nvPicPr>
          <p:cNvPr id="8" name="Imagen 7" descr="Vista de calle con pasto y árboles&#10;&#10;Descripción generada automáticamente con confianza media">
            <a:extLst>
              <a:ext uri="{FF2B5EF4-FFF2-40B4-BE49-F238E27FC236}">
                <a16:creationId xmlns:a16="http://schemas.microsoft.com/office/drawing/2014/main" id="{481094FA-D8ED-E11B-F6B8-7990B00D26D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1183" y="1321744"/>
            <a:ext cx="7509629" cy="5003291"/>
          </a:xfrm>
          <a:prstGeom prst="rect">
            <a:avLst/>
          </a:prstGeom>
        </p:spPr>
      </p:pic>
      <p:pic>
        <p:nvPicPr>
          <p:cNvPr id="10" name="Imagen 9" descr="Estadio de futbol americano en un campo de césped&#10;&#10;Descripción generada automáticamente con confianza media">
            <a:extLst>
              <a:ext uri="{FF2B5EF4-FFF2-40B4-BE49-F238E27FC236}">
                <a16:creationId xmlns:a16="http://schemas.microsoft.com/office/drawing/2014/main" id="{46572DF0-2F21-2E9F-4BAE-E8A114A3E34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1183" y="1321744"/>
            <a:ext cx="7509629" cy="5003291"/>
          </a:xfrm>
          <a:prstGeom prst="rect">
            <a:avLst/>
          </a:prstGeom>
        </p:spPr>
      </p:pic>
      <p:sp>
        <p:nvSpPr>
          <p:cNvPr id="27" name="Título 26">
            <a:extLst>
              <a:ext uri="{FF2B5EF4-FFF2-40B4-BE49-F238E27FC236}">
                <a16:creationId xmlns:a16="http://schemas.microsoft.com/office/drawing/2014/main" id="{F3F083B8-4B95-4C15-B710-4BC526A23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4252" y="170956"/>
            <a:ext cx="9543495" cy="1124392"/>
          </a:xfrm>
        </p:spPr>
        <p:txBody>
          <a:bodyPr rtlCol="0"/>
          <a:lstStyle>
            <a:defPPr>
              <a:defRPr lang="es-ES"/>
            </a:defPPr>
          </a:lstStyle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CL" sz="3500" b="1" i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REPOSICIÓN ESCUELA TEHUACO-QUETALCO </a:t>
            </a:r>
            <a:endParaRPr lang="es-CL" sz="3500" b="1" i="1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CCBF0FB-0046-4D3C-AC29-2382CF05B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21919"/>
            <a:ext cx="41148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sz="1400" b="1" spc="100"/>
              <a:t>I. Municipalidad de </a:t>
            </a:r>
            <a:r>
              <a:rPr lang="es-ES" sz="1400" b="1" spc="100" err="1"/>
              <a:t>dalcahue</a:t>
            </a:r>
            <a:endParaRPr lang="es-ES" sz="1400" b="1" spc="10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5FE626F-057D-4E99-A748-F977659F2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fld id="{F91729D4-A164-47A3-830D-E792BCE699E4}" type="slidenum">
              <a:rPr lang="es-ES" smtClean="0"/>
              <a:pPr rtl="0"/>
              <a:t>63</a:t>
            </a:fld>
            <a:endParaRPr lang="es-ES"/>
          </a:p>
        </p:txBody>
      </p:sp>
      <p:pic>
        <p:nvPicPr>
          <p:cNvPr id="5" name="Picture 2" descr="Logo I Municipalidad de Dalcahue | Ilustre Municipalidad de ...">
            <a:extLst>
              <a:ext uri="{FF2B5EF4-FFF2-40B4-BE49-F238E27FC236}">
                <a16:creationId xmlns:a16="http://schemas.microsoft.com/office/drawing/2014/main" id="{1C813F7B-DEF2-9F6E-5984-7093316BC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798" y="387440"/>
            <a:ext cx="517755" cy="64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8507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Vías del tren en la calle&#10;&#10;Descripción generada automáticamente">
            <a:extLst>
              <a:ext uri="{FF2B5EF4-FFF2-40B4-BE49-F238E27FC236}">
                <a16:creationId xmlns:a16="http://schemas.microsoft.com/office/drawing/2014/main" id="{C4E92FAB-216E-75C1-3616-4E57C7256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975" y="1330237"/>
            <a:ext cx="11002048" cy="4950922"/>
          </a:xfrm>
          <a:prstGeom prst="rect">
            <a:avLst/>
          </a:prstGeom>
        </p:spPr>
      </p:pic>
      <p:pic>
        <p:nvPicPr>
          <p:cNvPr id="11" name="Imagen 10" descr="Imagen que contiene exterior, cerca, edificio, banqueta&#10;&#10;Descripción generada automáticamente">
            <a:extLst>
              <a:ext uri="{FF2B5EF4-FFF2-40B4-BE49-F238E27FC236}">
                <a16:creationId xmlns:a16="http://schemas.microsoft.com/office/drawing/2014/main" id="{7F40225B-4301-E5F5-0FD8-45A5B55708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975" y="1333676"/>
            <a:ext cx="11002048" cy="4944045"/>
          </a:xfrm>
          <a:prstGeom prst="rect">
            <a:avLst/>
          </a:prstGeom>
        </p:spPr>
      </p:pic>
      <p:pic>
        <p:nvPicPr>
          <p:cNvPr id="13" name="Imagen 12" descr="Una carretera con coches&#10;&#10;Descripción generada automáticamente con confianza baja">
            <a:extLst>
              <a:ext uri="{FF2B5EF4-FFF2-40B4-BE49-F238E27FC236}">
                <a16:creationId xmlns:a16="http://schemas.microsoft.com/office/drawing/2014/main" id="{33D0004A-E5E6-4153-CC66-C0C9B28A74B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74498" y="1367315"/>
            <a:ext cx="6843002" cy="4876766"/>
          </a:xfrm>
          <a:prstGeom prst="rect">
            <a:avLst/>
          </a:prstGeom>
        </p:spPr>
      </p:pic>
      <p:pic>
        <p:nvPicPr>
          <p:cNvPr id="15" name="Imagen 14" descr="Una calle de tierra&#10;&#10;Descripción generada automáticamente con confianza baja">
            <a:extLst>
              <a:ext uri="{FF2B5EF4-FFF2-40B4-BE49-F238E27FC236}">
                <a16:creationId xmlns:a16="http://schemas.microsoft.com/office/drawing/2014/main" id="{B4F1D1AC-2DEB-89E7-EF01-F673F373169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4483" y="1321218"/>
            <a:ext cx="8503033" cy="4968960"/>
          </a:xfrm>
          <a:prstGeom prst="rect">
            <a:avLst/>
          </a:prstGeom>
        </p:spPr>
      </p:pic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CCBF0FB-0046-4D3C-AC29-2382CF05B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21919"/>
            <a:ext cx="41148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sz="1400" b="1" spc="100"/>
              <a:t>I. Municipalidad de </a:t>
            </a:r>
            <a:r>
              <a:rPr lang="es-ES" sz="1400" b="1" spc="100" err="1"/>
              <a:t>dalcahue</a:t>
            </a:r>
            <a:endParaRPr lang="es-ES" sz="1400" b="1" spc="10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5FE626F-057D-4E99-A748-F977659F2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fld id="{F91729D4-A164-47A3-830D-E792BCE699E4}" type="slidenum">
              <a:rPr lang="es-ES" smtClean="0"/>
              <a:pPr rtl="0"/>
              <a:t>64</a:t>
            </a:fld>
            <a:endParaRPr lang="es-ES"/>
          </a:p>
        </p:txBody>
      </p:sp>
      <p:pic>
        <p:nvPicPr>
          <p:cNvPr id="5" name="Picture 2" descr="Logo I Municipalidad de Dalcahue | Ilustre Municipalidad de ...">
            <a:extLst>
              <a:ext uri="{FF2B5EF4-FFF2-40B4-BE49-F238E27FC236}">
                <a16:creationId xmlns:a16="http://schemas.microsoft.com/office/drawing/2014/main" id="{1C813F7B-DEF2-9F6E-5984-7093316BC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798" y="387440"/>
            <a:ext cx="517755" cy="64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B07938FD-B573-18EE-DBA3-1D4502C4F998}"/>
              </a:ext>
            </a:extLst>
          </p:cNvPr>
          <p:cNvSpPr txBox="1"/>
          <p:nvPr/>
        </p:nvSpPr>
        <p:spPr>
          <a:xfrm>
            <a:off x="3047198" y="2959640"/>
            <a:ext cx="609760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7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$135.592.894</a:t>
            </a:r>
            <a:endParaRPr lang="es-CL" sz="700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D2F5A69-82AD-51BD-7979-498E416945C9}"/>
              </a:ext>
            </a:extLst>
          </p:cNvPr>
          <p:cNvSpPr txBox="1"/>
          <p:nvPr/>
        </p:nvSpPr>
        <p:spPr>
          <a:xfrm>
            <a:off x="1518954" y="113050"/>
            <a:ext cx="940266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3500" b="1" i="1" dirty="0">
                <a:solidFill>
                  <a:srgbClr val="62727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CONSTRUCCIÓN Y PAVIMENTACIÓN EL ESTERO, EL PINCOY Y CALLE RAMÓN FREIRE </a:t>
            </a:r>
            <a:endParaRPr lang="es-CL" sz="3500" b="1" i="1" dirty="0">
              <a:solidFill>
                <a:srgbClr val="6272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7136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ítulo 26">
            <a:extLst>
              <a:ext uri="{FF2B5EF4-FFF2-40B4-BE49-F238E27FC236}">
                <a16:creationId xmlns:a16="http://schemas.microsoft.com/office/drawing/2014/main" id="{F3F083B8-4B95-4C15-B710-4BC526A23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370" y="387440"/>
            <a:ext cx="5715253" cy="645140"/>
          </a:xfrm>
        </p:spPr>
        <p:txBody>
          <a:bodyPr rtlCol="0"/>
          <a:lstStyle>
            <a:defPPr>
              <a:defRPr lang="es-ES"/>
            </a:defPPr>
          </a:lstStyle>
          <a:p>
            <a:pPr algn="ctr" rtl="0"/>
            <a:r>
              <a:rPr lang="es-ES" sz="4000" b="1" i="1" dirty="0">
                <a:latin typeface="Aptos" panose="020B0004020202020204" pitchFamily="34" charset="0"/>
              </a:rPr>
              <a:t>EDUCACIÓN Y SALUD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CCBF0FB-0046-4D3C-AC29-2382CF05B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21919"/>
            <a:ext cx="41148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sz="1400" b="1" spc="100"/>
              <a:t>I. Municipalidad de </a:t>
            </a:r>
            <a:r>
              <a:rPr lang="es-ES" sz="1400" b="1" spc="100" err="1"/>
              <a:t>dalcahue</a:t>
            </a:r>
            <a:endParaRPr lang="es-ES" sz="1400" b="1" spc="10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5FE626F-057D-4E99-A748-F977659F2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fld id="{F91729D4-A164-47A3-830D-E792BCE699E4}" type="slidenum">
              <a:rPr lang="es-ES" smtClean="0"/>
              <a:pPr rtl="0"/>
              <a:t>65</a:t>
            </a:fld>
            <a:endParaRPr lang="es-ES"/>
          </a:p>
        </p:txBody>
      </p:sp>
      <p:pic>
        <p:nvPicPr>
          <p:cNvPr id="5" name="Picture 2" descr="Logo I Municipalidad de Dalcahue | Ilustre Municipalidad de ...">
            <a:extLst>
              <a:ext uri="{FF2B5EF4-FFF2-40B4-BE49-F238E27FC236}">
                <a16:creationId xmlns:a16="http://schemas.microsoft.com/office/drawing/2014/main" id="{1C813F7B-DEF2-9F6E-5984-7093316BC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798" y="387440"/>
            <a:ext cx="517755" cy="64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D67ECE89-ECAC-C23F-4134-48ACFBA6157D}"/>
              </a:ext>
            </a:extLst>
          </p:cNvPr>
          <p:cNvSpPr txBox="1"/>
          <p:nvPr/>
        </p:nvSpPr>
        <p:spPr>
          <a:xfrm>
            <a:off x="2262910" y="3203559"/>
            <a:ext cx="771929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s-CL" sz="3000" dirty="0">
              <a:latin typeface="Aptos" panose="020B00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D74D2E2-8CFB-1BB9-BFA8-F8A5928B518C}"/>
              </a:ext>
            </a:extLst>
          </p:cNvPr>
          <p:cNvSpPr txBox="1"/>
          <p:nvPr/>
        </p:nvSpPr>
        <p:spPr>
          <a:xfrm>
            <a:off x="2009771" y="1220319"/>
            <a:ext cx="817245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3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10 establecimientos de educación básica y uno de educación media.  </a:t>
            </a:r>
            <a:r>
              <a:rPr lang="es-CL" sz="30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</a:t>
            </a:r>
            <a:r>
              <a:rPr lang="es-CL" sz="3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atrícula de 1344 estudiantes</a:t>
            </a:r>
            <a:endParaRPr lang="es-CL" sz="30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90DF14B-9649-E3EC-521D-AA2AF1E3AD73}"/>
              </a:ext>
            </a:extLst>
          </p:cNvPr>
          <p:cNvSpPr txBox="1"/>
          <p:nvPr/>
        </p:nvSpPr>
        <p:spPr>
          <a:xfrm>
            <a:off x="3048758" y="2835050"/>
            <a:ext cx="60944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3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Subvención de Mantenimiento</a:t>
            </a:r>
          </a:p>
          <a:p>
            <a:pPr algn="ctr"/>
            <a:r>
              <a:rPr lang="es-CL" sz="3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$</a:t>
            </a:r>
            <a:r>
              <a:rPr lang="es-CL" sz="3000" dirty="0">
                <a:latin typeface="Aptos" panose="020B0004020202020204" pitchFamily="34" charset="0"/>
              </a:rPr>
              <a:t>28.059.028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A349EA7-33D3-FF20-4C16-100D1F63DC0C}"/>
              </a:ext>
            </a:extLst>
          </p:cNvPr>
          <p:cNvSpPr txBox="1"/>
          <p:nvPr/>
        </p:nvSpPr>
        <p:spPr>
          <a:xfrm>
            <a:off x="3075317" y="3971932"/>
            <a:ext cx="609447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3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Reparación y Mantenimiento de caldera</a:t>
            </a:r>
          </a:p>
          <a:p>
            <a:pPr algn="ctr"/>
            <a:r>
              <a:rPr lang="es-CL" sz="3000" dirty="0">
                <a:latin typeface="Aptos" panose="020B0004020202020204" pitchFamily="34" charset="0"/>
              </a:rPr>
              <a:t>$</a:t>
            </a:r>
            <a:r>
              <a:rPr lang="es-CL" sz="3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10.397.863</a:t>
            </a:r>
            <a:endParaRPr lang="es-CL" sz="30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3888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6" grpId="0"/>
      <p:bldP spid="6" grpId="1"/>
      <p:bldP spid="8" grpId="0"/>
      <p:bldP spid="8" grpId="1"/>
      <p:bldP spid="12" grpId="0"/>
      <p:bldP spid="12" grpId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ítulo 26">
            <a:extLst>
              <a:ext uri="{FF2B5EF4-FFF2-40B4-BE49-F238E27FC236}">
                <a16:creationId xmlns:a16="http://schemas.microsoft.com/office/drawing/2014/main" id="{F3F083B8-4B95-4C15-B710-4BC526A23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370" y="387440"/>
            <a:ext cx="5715253" cy="645140"/>
          </a:xfrm>
        </p:spPr>
        <p:txBody>
          <a:bodyPr rtlCol="0"/>
          <a:lstStyle>
            <a:defPPr>
              <a:defRPr lang="es-ES"/>
            </a:defPPr>
          </a:lstStyle>
          <a:p>
            <a:pPr algn="ctr" rtl="0"/>
            <a:r>
              <a:rPr lang="es-ES" sz="4000" b="1" i="1" dirty="0">
                <a:latin typeface="Aptos" panose="020B0004020202020204" pitchFamily="34" charset="0"/>
              </a:rPr>
              <a:t>SALUD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CCBF0FB-0046-4D3C-AC29-2382CF05B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21919"/>
            <a:ext cx="41148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sz="1400" b="1" spc="100"/>
              <a:t>I. Municipalidad de </a:t>
            </a:r>
            <a:r>
              <a:rPr lang="es-ES" sz="1400" b="1" spc="100" err="1"/>
              <a:t>dalcahue</a:t>
            </a:r>
            <a:endParaRPr lang="es-ES" sz="1400" b="1" spc="10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5FE626F-057D-4E99-A748-F977659F2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fld id="{F91729D4-A164-47A3-830D-E792BCE699E4}" type="slidenum">
              <a:rPr lang="es-ES" smtClean="0"/>
              <a:pPr rtl="0"/>
              <a:t>66</a:t>
            </a:fld>
            <a:endParaRPr lang="es-ES"/>
          </a:p>
        </p:txBody>
      </p:sp>
      <p:pic>
        <p:nvPicPr>
          <p:cNvPr id="5" name="Picture 2" descr="Logo I Municipalidad de Dalcahue | Ilustre Municipalidad de ...">
            <a:extLst>
              <a:ext uri="{FF2B5EF4-FFF2-40B4-BE49-F238E27FC236}">
                <a16:creationId xmlns:a16="http://schemas.microsoft.com/office/drawing/2014/main" id="{1C813F7B-DEF2-9F6E-5984-7093316BC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798" y="387440"/>
            <a:ext cx="517755" cy="64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D67ECE89-ECAC-C23F-4134-48ACFBA6157D}"/>
              </a:ext>
            </a:extLst>
          </p:cNvPr>
          <p:cNvSpPr txBox="1"/>
          <p:nvPr/>
        </p:nvSpPr>
        <p:spPr>
          <a:xfrm>
            <a:off x="2262910" y="3203559"/>
            <a:ext cx="771929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s-CL" sz="3000" dirty="0">
              <a:latin typeface="Aptos" panose="020B00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D74D2E2-8CFB-1BB9-BFA8-F8A5928B518C}"/>
              </a:ext>
            </a:extLst>
          </p:cNvPr>
          <p:cNvSpPr txBox="1"/>
          <p:nvPr/>
        </p:nvSpPr>
        <p:spPr>
          <a:xfrm>
            <a:off x="2009775" y="1054797"/>
            <a:ext cx="81724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4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Convenios</a:t>
            </a:r>
            <a:endParaRPr lang="es-CL" sz="4000" dirty="0"/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252BFEEE-2FEC-F039-62EA-791443E14F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7790364"/>
              </p:ext>
            </p:extLst>
          </p:nvPr>
        </p:nvGraphicFramePr>
        <p:xfrm>
          <a:off x="2057400" y="1784900"/>
          <a:ext cx="8531860" cy="43390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531860">
                  <a:extLst>
                    <a:ext uri="{9D8B030D-6E8A-4147-A177-3AD203B41FA5}">
                      <a16:colId xmlns:a16="http://schemas.microsoft.com/office/drawing/2014/main" val="828350178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marL="18034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2300" kern="100">
                          <a:solidFill>
                            <a:schemeClr val="tx2"/>
                          </a:solidFill>
                          <a:effectLst/>
                        </a:rPr>
                        <a:t>Programa Elige Vida Sana</a:t>
                      </a:r>
                      <a:endParaRPr lang="es-CL" sz="2300" kern="100">
                        <a:solidFill>
                          <a:schemeClr val="tx2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67634178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18034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2300" kern="100">
                          <a:solidFill>
                            <a:schemeClr val="tx2"/>
                          </a:solidFill>
                          <a:effectLst/>
                        </a:rPr>
                        <a:t>Programa Más Adultos Mayores Autovalentes (AMA)</a:t>
                      </a:r>
                      <a:endParaRPr lang="es-CL" sz="2300" kern="100">
                        <a:solidFill>
                          <a:schemeClr val="tx2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4602164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18034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2300" kern="100">
                          <a:solidFill>
                            <a:schemeClr val="tx2"/>
                          </a:solidFill>
                          <a:effectLst/>
                        </a:rPr>
                        <a:t>Programa Fondo de Farmacia </a:t>
                      </a:r>
                      <a:endParaRPr lang="es-CL" sz="2300" kern="100">
                        <a:solidFill>
                          <a:schemeClr val="tx2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27522026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18034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2300" kern="100">
                          <a:solidFill>
                            <a:schemeClr val="tx2"/>
                          </a:solidFill>
                          <a:effectLst/>
                        </a:rPr>
                        <a:t>Programa Modelo de Atención Integral de Salud Familiar y Comunitario en Atención Primaria (MAIS)</a:t>
                      </a:r>
                      <a:endParaRPr lang="es-CL" sz="2300" kern="100">
                        <a:solidFill>
                          <a:schemeClr val="tx2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4865677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18034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2300" kern="100">
                          <a:solidFill>
                            <a:schemeClr val="tx2"/>
                          </a:solidFill>
                          <a:effectLst/>
                        </a:rPr>
                        <a:t>Programa Servicio de Urgencia Rural (SUR)</a:t>
                      </a:r>
                      <a:endParaRPr lang="es-CL" sz="2300" kern="100">
                        <a:solidFill>
                          <a:schemeClr val="tx2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59224952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18034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2300" kern="100">
                          <a:solidFill>
                            <a:schemeClr val="tx2"/>
                          </a:solidFill>
                          <a:effectLst/>
                        </a:rPr>
                        <a:t>Programa Imágenes Diagnósticas</a:t>
                      </a:r>
                      <a:endParaRPr lang="es-CL" sz="2300" kern="100">
                        <a:solidFill>
                          <a:schemeClr val="tx2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9167019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18034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2300" kern="100">
                          <a:solidFill>
                            <a:schemeClr val="tx2"/>
                          </a:solidFill>
                          <a:effectLst/>
                        </a:rPr>
                        <a:t>Programa de Equidad en Salud Rural</a:t>
                      </a:r>
                      <a:endParaRPr lang="es-CL" sz="2300" kern="100">
                        <a:solidFill>
                          <a:schemeClr val="tx2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4881257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18034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2300" kern="100">
                          <a:solidFill>
                            <a:schemeClr val="tx2"/>
                          </a:solidFill>
                          <a:effectLst/>
                        </a:rPr>
                        <a:t>Programa Resolutividad en APS</a:t>
                      </a:r>
                      <a:endParaRPr lang="es-CL" sz="2300" kern="100">
                        <a:solidFill>
                          <a:schemeClr val="tx2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59622321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18034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2300" kern="100">
                          <a:solidFill>
                            <a:schemeClr val="tx2"/>
                          </a:solidFill>
                          <a:effectLst/>
                        </a:rPr>
                        <a:t>Programa de Espacios Amigables para Adolescentes</a:t>
                      </a:r>
                      <a:endParaRPr lang="es-CL" sz="2300" kern="100">
                        <a:solidFill>
                          <a:schemeClr val="tx2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90394531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18034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2300" kern="100" dirty="0">
                          <a:solidFill>
                            <a:schemeClr val="tx2"/>
                          </a:solidFill>
                          <a:effectLst/>
                        </a:rPr>
                        <a:t>Programa de Apoyo al Desarrollo </a:t>
                      </a:r>
                      <a:r>
                        <a:rPr lang="es-CL" sz="2300" kern="100" dirty="0" err="1">
                          <a:solidFill>
                            <a:schemeClr val="tx2"/>
                          </a:solidFill>
                          <a:effectLst/>
                        </a:rPr>
                        <a:t>Bíopsicosocial</a:t>
                      </a:r>
                      <a:r>
                        <a:rPr lang="es-CL" sz="2300" kern="100" dirty="0">
                          <a:solidFill>
                            <a:schemeClr val="tx2"/>
                          </a:solidFill>
                          <a:effectLst/>
                        </a:rPr>
                        <a:t> en la Red Asistencial, Chile Crece Contigo</a:t>
                      </a:r>
                      <a:endParaRPr lang="es-CL" sz="2300" kern="100" dirty="0">
                        <a:solidFill>
                          <a:schemeClr val="tx2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6944585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32468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6" grpId="0"/>
      <p:bldP spid="6" grpId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ítulo 26">
            <a:extLst>
              <a:ext uri="{FF2B5EF4-FFF2-40B4-BE49-F238E27FC236}">
                <a16:creationId xmlns:a16="http://schemas.microsoft.com/office/drawing/2014/main" id="{F3F083B8-4B95-4C15-B710-4BC526A23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370" y="387440"/>
            <a:ext cx="5715253" cy="645140"/>
          </a:xfrm>
        </p:spPr>
        <p:txBody>
          <a:bodyPr rtlCol="0"/>
          <a:lstStyle>
            <a:defPPr>
              <a:defRPr lang="es-ES"/>
            </a:defPPr>
          </a:lstStyle>
          <a:p>
            <a:pPr algn="ctr" rtl="0"/>
            <a:r>
              <a:rPr lang="es-ES" sz="4000" b="1" i="1" dirty="0">
                <a:latin typeface="Aptos" panose="020B0004020202020204" pitchFamily="34" charset="0"/>
              </a:rPr>
              <a:t>SALUD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CCBF0FB-0046-4D3C-AC29-2382CF05B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21919"/>
            <a:ext cx="41148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sz="1400" b="1" spc="100"/>
              <a:t>I. Municipalidad de </a:t>
            </a:r>
            <a:r>
              <a:rPr lang="es-ES" sz="1400" b="1" spc="100" err="1"/>
              <a:t>dalcahue</a:t>
            </a:r>
            <a:endParaRPr lang="es-ES" sz="1400" b="1" spc="10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5FE626F-057D-4E99-A748-F977659F2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fld id="{F91729D4-A164-47A3-830D-E792BCE699E4}" type="slidenum">
              <a:rPr lang="es-ES" smtClean="0"/>
              <a:pPr rtl="0"/>
              <a:t>67</a:t>
            </a:fld>
            <a:endParaRPr lang="es-ES"/>
          </a:p>
        </p:txBody>
      </p:sp>
      <p:pic>
        <p:nvPicPr>
          <p:cNvPr id="5" name="Picture 2" descr="Logo I Municipalidad de Dalcahue | Ilustre Municipalidad de ...">
            <a:extLst>
              <a:ext uri="{FF2B5EF4-FFF2-40B4-BE49-F238E27FC236}">
                <a16:creationId xmlns:a16="http://schemas.microsoft.com/office/drawing/2014/main" id="{1C813F7B-DEF2-9F6E-5984-7093316BC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798" y="387440"/>
            <a:ext cx="517755" cy="64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D67ECE89-ECAC-C23F-4134-48ACFBA6157D}"/>
              </a:ext>
            </a:extLst>
          </p:cNvPr>
          <p:cNvSpPr txBox="1"/>
          <p:nvPr/>
        </p:nvSpPr>
        <p:spPr>
          <a:xfrm>
            <a:off x="2262910" y="3203559"/>
            <a:ext cx="771929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s-CL" sz="3000" dirty="0">
              <a:latin typeface="Aptos" panose="020B0004020202020204" pitchFamily="34" charset="0"/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5F9DE660-F607-E3C7-A307-18849B1582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284104"/>
              </p:ext>
            </p:extLst>
          </p:nvPr>
        </p:nvGraphicFramePr>
        <p:xfrm>
          <a:off x="1934968" y="1032580"/>
          <a:ext cx="8708666" cy="53375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708666">
                  <a:extLst>
                    <a:ext uri="{9D8B030D-6E8A-4147-A177-3AD203B41FA5}">
                      <a16:colId xmlns:a16="http://schemas.microsoft.com/office/drawing/2014/main" val="3294837537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marL="18034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800" kern="100" dirty="0">
                          <a:solidFill>
                            <a:schemeClr val="tx2"/>
                          </a:solidFill>
                          <a:effectLst/>
                        </a:rPr>
                        <a:t>Programa Rehabilitación Integral en la Red de Salud</a:t>
                      </a:r>
                      <a:endParaRPr lang="es-CL" sz="1800" kern="100" dirty="0">
                        <a:solidFill>
                          <a:schemeClr val="tx2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28286154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18034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800" kern="100">
                          <a:solidFill>
                            <a:schemeClr val="tx2"/>
                          </a:solidFill>
                          <a:effectLst/>
                        </a:rPr>
                        <a:t>Programa GES Odontológico</a:t>
                      </a:r>
                      <a:endParaRPr lang="es-CL" sz="1800" kern="100">
                        <a:solidFill>
                          <a:schemeClr val="tx2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97283582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18034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800" kern="100">
                          <a:solidFill>
                            <a:schemeClr val="tx2"/>
                          </a:solidFill>
                          <a:effectLst/>
                        </a:rPr>
                        <a:t>Programa Sembrando Sonrisas</a:t>
                      </a:r>
                      <a:endParaRPr lang="es-CL" sz="1800" kern="100">
                        <a:solidFill>
                          <a:schemeClr val="tx2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85197926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18034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800" kern="100">
                          <a:solidFill>
                            <a:schemeClr val="tx2"/>
                          </a:solidFill>
                          <a:effectLst/>
                        </a:rPr>
                        <a:t>Programa Odóntologico Integral</a:t>
                      </a:r>
                      <a:endParaRPr lang="es-CL" sz="1800" kern="100">
                        <a:solidFill>
                          <a:schemeClr val="tx2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55944051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18034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800" kern="100">
                          <a:solidFill>
                            <a:schemeClr val="tx2"/>
                          </a:solidFill>
                          <a:effectLst/>
                        </a:rPr>
                        <a:t>Programa Mejoramiento del Acceso a la Atención Odóntologica</a:t>
                      </a:r>
                      <a:endParaRPr lang="es-CL" sz="1800" kern="100">
                        <a:solidFill>
                          <a:schemeClr val="tx2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60814771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18034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800" kern="100">
                          <a:solidFill>
                            <a:schemeClr val="tx2"/>
                          </a:solidFill>
                          <a:effectLst/>
                        </a:rPr>
                        <a:t>Estrategias de Refuerzo en APS para enfrentar Pandemia COVID-19</a:t>
                      </a:r>
                      <a:endParaRPr lang="es-CL" sz="1800" kern="100">
                        <a:solidFill>
                          <a:schemeClr val="tx2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70025491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18034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800" kern="100">
                          <a:solidFill>
                            <a:schemeClr val="tx2"/>
                          </a:solidFill>
                          <a:effectLst/>
                        </a:rPr>
                        <a:t>Programa Salud Mental en Atención Primaria de Salud</a:t>
                      </a:r>
                      <a:endParaRPr lang="es-CL" sz="1800" kern="100">
                        <a:solidFill>
                          <a:schemeClr val="tx2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60383197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18034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800" kern="100">
                          <a:solidFill>
                            <a:schemeClr val="tx2"/>
                          </a:solidFill>
                          <a:effectLst/>
                        </a:rPr>
                        <a:t>Convenio Mantenimiento de Insfraestructura en Establecimientos en APS</a:t>
                      </a:r>
                      <a:endParaRPr lang="es-CL" sz="1800" kern="100">
                        <a:solidFill>
                          <a:schemeClr val="tx2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07576587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18034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800" kern="100">
                          <a:solidFill>
                            <a:schemeClr val="tx2"/>
                          </a:solidFill>
                          <a:effectLst/>
                        </a:rPr>
                        <a:t>Programa FENAPS</a:t>
                      </a:r>
                      <a:endParaRPr lang="es-CL" sz="1800" kern="100">
                        <a:solidFill>
                          <a:schemeClr val="tx2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3713332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18034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800" kern="100">
                          <a:solidFill>
                            <a:schemeClr val="tx2"/>
                          </a:solidFill>
                          <a:effectLst/>
                        </a:rPr>
                        <a:t>Convenio Campaña de Invierno</a:t>
                      </a:r>
                      <a:endParaRPr lang="es-CL" sz="1800" kern="100">
                        <a:solidFill>
                          <a:schemeClr val="tx2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1739832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18034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800" kern="100">
                          <a:solidFill>
                            <a:schemeClr val="tx2"/>
                          </a:solidFill>
                          <a:effectLst/>
                        </a:rPr>
                        <a:t>Convenio Adquisición de pañales</a:t>
                      </a:r>
                      <a:endParaRPr lang="es-CL" sz="1800" kern="100">
                        <a:solidFill>
                          <a:schemeClr val="tx2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4845104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18034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800" kern="100">
                          <a:solidFill>
                            <a:schemeClr val="tx2"/>
                          </a:solidFill>
                          <a:effectLst/>
                        </a:rPr>
                        <a:t>Convenio Promoción de Salud</a:t>
                      </a:r>
                      <a:endParaRPr lang="es-CL" sz="1800" kern="100">
                        <a:solidFill>
                          <a:schemeClr val="tx2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0894882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18034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800" kern="100">
                          <a:solidFill>
                            <a:schemeClr val="tx2"/>
                          </a:solidFill>
                          <a:effectLst/>
                        </a:rPr>
                        <a:t>Convenio Cuidados Preventivos</a:t>
                      </a:r>
                      <a:endParaRPr lang="es-CL" sz="1800" kern="100">
                        <a:solidFill>
                          <a:schemeClr val="tx2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5109367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18034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800" kern="100">
                          <a:solidFill>
                            <a:schemeClr val="tx2"/>
                          </a:solidFill>
                          <a:effectLst/>
                        </a:rPr>
                        <a:t>Convenio Fortalecimiento RRHH-Campaña Influenza</a:t>
                      </a:r>
                      <a:endParaRPr lang="es-CL" sz="1800" kern="100">
                        <a:solidFill>
                          <a:schemeClr val="tx2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56495838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18034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800" kern="100">
                          <a:solidFill>
                            <a:schemeClr val="tx2"/>
                          </a:solidFill>
                          <a:effectLst/>
                        </a:rPr>
                        <a:t>Convenio Apoyo a los Cuidados Paleativos Universales</a:t>
                      </a:r>
                      <a:endParaRPr lang="es-CL" sz="1800" kern="100">
                        <a:solidFill>
                          <a:schemeClr val="tx2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45128557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18034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800" kern="100">
                          <a:solidFill>
                            <a:schemeClr val="tx2"/>
                          </a:solidFill>
                          <a:effectLst/>
                        </a:rPr>
                        <a:t>Convenio Buenas Prácticas</a:t>
                      </a:r>
                      <a:endParaRPr lang="es-CL" sz="1800" kern="100">
                        <a:solidFill>
                          <a:schemeClr val="tx2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83029362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18034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800" kern="100">
                          <a:solidFill>
                            <a:schemeClr val="tx2"/>
                          </a:solidFill>
                          <a:effectLst/>
                        </a:rPr>
                        <a:t>Convenio AGL -Saludablemente</a:t>
                      </a:r>
                      <a:endParaRPr lang="es-CL" sz="1800" kern="100">
                        <a:solidFill>
                          <a:schemeClr val="tx2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67038163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18034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800" kern="100">
                          <a:solidFill>
                            <a:schemeClr val="tx2"/>
                          </a:solidFill>
                          <a:effectLst/>
                        </a:rPr>
                        <a:t>Convenio AGL </a:t>
                      </a:r>
                      <a:endParaRPr lang="es-CL" sz="1800" kern="100">
                        <a:solidFill>
                          <a:schemeClr val="tx2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86888414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18034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800" kern="100" dirty="0">
                          <a:solidFill>
                            <a:schemeClr val="tx2"/>
                          </a:solidFill>
                          <a:effectLst/>
                        </a:rPr>
                        <a:t>Convenio AGL -SEGURIDAD</a:t>
                      </a:r>
                      <a:endParaRPr lang="es-CL" sz="1800" kern="100" dirty="0">
                        <a:solidFill>
                          <a:schemeClr val="tx2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2906465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4884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ítulo 26">
            <a:extLst>
              <a:ext uri="{FF2B5EF4-FFF2-40B4-BE49-F238E27FC236}">
                <a16:creationId xmlns:a16="http://schemas.microsoft.com/office/drawing/2014/main" id="{F3F083B8-4B95-4C15-B710-4BC526A23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370" y="387440"/>
            <a:ext cx="5715253" cy="645140"/>
          </a:xfrm>
        </p:spPr>
        <p:txBody>
          <a:bodyPr rtlCol="0"/>
          <a:lstStyle>
            <a:defPPr>
              <a:defRPr lang="es-ES"/>
            </a:defPPr>
          </a:lstStyle>
          <a:p>
            <a:pPr algn="ctr" rtl="0"/>
            <a:r>
              <a:rPr lang="es-ES" sz="4000" b="1" i="1" dirty="0">
                <a:latin typeface="Aptos" panose="020B0004020202020204" pitchFamily="34" charset="0"/>
              </a:rPr>
              <a:t>SALUD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CCBF0FB-0046-4D3C-AC29-2382CF05B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21919"/>
            <a:ext cx="41148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sz="1400" b="1" spc="100"/>
              <a:t>I. Municipalidad de </a:t>
            </a:r>
            <a:r>
              <a:rPr lang="es-ES" sz="1400" b="1" spc="100" err="1"/>
              <a:t>dalcahue</a:t>
            </a:r>
            <a:endParaRPr lang="es-ES" sz="1400" b="1" spc="10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5FE626F-057D-4E99-A748-F977659F2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fld id="{F91729D4-A164-47A3-830D-E792BCE699E4}" type="slidenum">
              <a:rPr lang="es-ES" smtClean="0"/>
              <a:pPr rtl="0"/>
              <a:t>68</a:t>
            </a:fld>
            <a:endParaRPr lang="es-ES"/>
          </a:p>
        </p:txBody>
      </p:sp>
      <p:pic>
        <p:nvPicPr>
          <p:cNvPr id="5" name="Picture 2" descr="Logo I Municipalidad de Dalcahue | Ilustre Municipalidad de ...">
            <a:extLst>
              <a:ext uri="{FF2B5EF4-FFF2-40B4-BE49-F238E27FC236}">
                <a16:creationId xmlns:a16="http://schemas.microsoft.com/office/drawing/2014/main" id="{1C813F7B-DEF2-9F6E-5984-7093316BC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798" y="387440"/>
            <a:ext cx="517755" cy="64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35ACC75-82BE-11D1-26AA-9ED9069516D7}"/>
              </a:ext>
            </a:extLst>
          </p:cNvPr>
          <p:cNvSpPr txBox="1"/>
          <p:nvPr/>
        </p:nvSpPr>
        <p:spPr>
          <a:xfrm>
            <a:off x="2950497" y="1336603"/>
            <a:ext cx="6290997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7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$1.134.320.</a:t>
            </a:r>
            <a:r>
              <a:rPr lang="es-CL" sz="70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780</a:t>
            </a:r>
            <a:endParaRPr lang="es-CL" sz="70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E7B645E-CAFE-B947-DC92-AD8732AA5B0D}"/>
              </a:ext>
            </a:extLst>
          </p:cNvPr>
          <p:cNvSpPr txBox="1"/>
          <p:nvPr/>
        </p:nvSpPr>
        <p:spPr>
          <a:xfrm>
            <a:off x="2222935" y="3020489"/>
            <a:ext cx="7746119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3500" b="1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Convenio de Apoyo a la Gestión Local</a:t>
            </a:r>
            <a:r>
              <a:rPr lang="es-CL" sz="35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es-CL" sz="350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30C526A-0154-C058-2F2A-66F68BD4CEF1}"/>
              </a:ext>
            </a:extLst>
          </p:cNvPr>
          <p:cNvSpPr txBox="1"/>
          <p:nvPr/>
        </p:nvSpPr>
        <p:spPr>
          <a:xfrm>
            <a:off x="2222935" y="4165766"/>
            <a:ext cx="774611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500" b="1" i="1" dirty="0">
                <a:latin typeface="Aptos" panose="020B0004020202020204" pitchFamily="34" charset="0"/>
                <a:cs typeface="Times New Roman" panose="02020603050405020304" pitchFamily="18" charset="0"/>
              </a:rPr>
              <a:t>Conservación y Mejoramiento de Infraestructura</a:t>
            </a:r>
            <a:endParaRPr lang="es-CL" sz="3500" dirty="0"/>
          </a:p>
        </p:txBody>
      </p:sp>
    </p:spTree>
    <p:extLst>
      <p:ext uri="{BB962C8B-B14F-4D97-AF65-F5344CB8AC3E}">
        <p14:creationId xmlns:p14="http://schemas.microsoft.com/office/powerpoint/2010/main" val="23729246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ángulo 33">
            <a:extLst>
              <a:ext uri="{FF2B5EF4-FFF2-40B4-BE49-F238E27FC236}">
                <a16:creationId xmlns:a16="http://schemas.microsoft.com/office/drawing/2014/main" id="{106CDEB7-77E8-4351-9B76-07896E7317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296400" y="0"/>
            <a:ext cx="2895600" cy="68580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</a:lstStyle>
          <a:p>
            <a:pPr algn="ctr" rtl="0"/>
            <a:endParaRPr lang="es-ES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A3D64C50-A740-468A-8AB6-F949358D8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7399" y="1789469"/>
            <a:ext cx="5278514" cy="1639531"/>
          </a:xfrm>
        </p:spPr>
        <p:txBody>
          <a:bodyPr rtlCol="0"/>
          <a:lstStyle>
            <a:defPPr>
              <a:defRPr lang="es-ES"/>
            </a:defPPr>
          </a:lstStyle>
          <a:p>
            <a:pPr algn="ctr" rtl="0"/>
            <a:r>
              <a:rPr lang="es-ES" b="1" dirty="0"/>
              <a:t>CUENTA PÚBLICA GESTIÓN 2023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8F94A06-38B8-4C8F-ABF0-FB763704D0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94929" y="3639253"/>
            <a:ext cx="4263449" cy="396551"/>
          </a:xfrm>
        </p:spPr>
        <p:txBody>
          <a:bodyPr rtlCol="0"/>
          <a:lstStyle>
            <a:defPPr>
              <a:defRPr lang="es-ES"/>
            </a:defPPr>
          </a:lstStyle>
          <a:p>
            <a:pPr algn="ctr" rtl="0"/>
            <a:r>
              <a:rPr lang="es-ES" b="1"/>
              <a:t>I. Municipalidad de Dalcahue</a:t>
            </a:r>
          </a:p>
        </p:txBody>
      </p:sp>
      <p:pic>
        <p:nvPicPr>
          <p:cNvPr id="1026" name="Picture 2" descr="Logo I Municipalidad de Dalcahue | Ilustre Municipalidad de ...">
            <a:extLst>
              <a:ext uri="{FF2B5EF4-FFF2-40B4-BE49-F238E27FC236}">
                <a16:creationId xmlns:a16="http://schemas.microsoft.com/office/drawing/2014/main" id="{77D14EC1-17C9-062F-0819-B413CC8C6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63658" y="2485748"/>
            <a:ext cx="1084868" cy="135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 descr="Logotipo&#10;&#10;Descripción generada automáticamente">
            <a:extLst>
              <a:ext uri="{FF2B5EF4-FFF2-40B4-BE49-F238E27FC236}">
                <a16:creationId xmlns:a16="http://schemas.microsoft.com/office/drawing/2014/main" id="{40E982D1-5D4E-B8BC-A316-7CC3B137B88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4794" y="5022058"/>
            <a:ext cx="1443721" cy="139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0978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ítulo 26">
            <a:extLst>
              <a:ext uri="{FF2B5EF4-FFF2-40B4-BE49-F238E27FC236}">
                <a16:creationId xmlns:a16="http://schemas.microsoft.com/office/drawing/2014/main" id="{F3F083B8-4B95-4C15-B710-4BC526A23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8787" y="147814"/>
            <a:ext cx="4694420" cy="1124392"/>
          </a:xfrm>
        </p:spPr>
        <p:txBody>
          <a:bodyPr rtlCol="0"/>
          <a:lstStyle>
            <a:defPPr>
              <a:defRPr lang="es-ES"/>
            </a:defPPr>
          </a:lstStyle>
          <a:p>
            <a:pPr algn="ctr" rtl="0"/>
            <a:r>
              <a:rPr lang="es-ES" sz="4000" b="1" i="1" dirty="0">
                <a:latin typeface="Aptos" panose="020B0004020202020204" pitchFamily="34" charset="0"/>
              </a:rPr>
              <a:t>Presupuesto municipal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CCBF0FB-0046-4D3C-AC29-2382CF05B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21919"/>
            <a:ext cx="41148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sz="1400" b="1" spc="100"/>
              <a:t>I. Municipalidad de </a:t>
            </a:r>
            <a:r>
              <a:rPr lang="es-ES" sz="1400" b="1" spc="100" err="1"/>
              <a:t>dalcahue</a:t>
            </a:r>
            <a:endParaRPr lang="es-ES" sz="1400" b="1" spc="10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5FE626F-057D-4E99-A748-F977659F2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fld id="{F91729D4-A164-47A3-830D-E792BCE699E4}" type="slidenum">
              <a:rPr lang="es-ES" smtClean="0"/>
              <a:pPr rtl="0"/>
              <a:t>7</a:t>
            </a:fld>
            <a:endParaRPr lang="es-ES"/>
          </a:p>
        </p:txBody>
      </p:sp>
      <p:pic>
        <p:nvPicPr>
          <p:cNvPr id="5" name="Picture 2" descr="Logo I Municipalidad de Dalcahue | Ilustre Municipalidad de ...">
            <a:extLst>
              <a:ext uri="{FF2B5EF4-FFF2-40B4-BE49-F238E27FC236}">
                <a16:creationId xmlns:a16="http://schemas.microsoft.com/office/drawing/2014/main" id="{1C813F7B-DEF2-9F6E-5984-7093316BC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798" y="387440"/>
            <a:ext cx="517755" cy="64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26">
            <a:extLst>
              <a:ext uri="{FF2B5EF4-FFF2-40B4-BE49-F238E27FC236}">
                <a16:creationId xmlns:a16="http://schemas.microsoft.com/office/drawing/2014/main" id="{B5F57D40-E6B9-5956-9396-22E1BE3B1C26}"/>
              </a:ext>
            </a:extLst>
          </p:cNvPr>
          <p:cNvSpPr txBox="1">
            <a:spLocks/>
          </p:cNvSpPr>
          <p:nvPr/>
        </p:nvSpPr>
        <p:spPr>
          <a:xfrm>
            <a:off x="3506341" y="1286747"/>
            <a:ext cx="5179312" cy="682994"/>
          </a:xfrm>
          <a:prstGeom prst="rect">
            <a:avLst/>
          </a:prstGeom>
        </p:spPr>
        <p:txBody>
          <a:bodyPr rtlCol="0" anchor="b"/>
          <a:lstStyle>
            <a:defPPr>
              <a:defRPr lang="es-ES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ES" sz="3200" kern="1200" cap="all" spc="20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4000" b="1" dirty="0">
                <a:solidFill>
                  <a:schemeClr val="accent6">
                    <a:lumMod val="50000"/>
                  </a:schemeClr>
                </a:solidFill>
              </a:rPr>
              <a:t>Ingresos PROPIOS</a:t>
            </a:r>
            <a:endParaRPr lang="es-CL"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67ECE89-ECAC-C23F-4134-48ACFBA6157D}"/>
              </a:ext>
            </a:extLst>
          </p:cNvPr>
          <p:cNvSpPr txBox="1"/>
          <p:nvPr/>
        </p:nvSpPr>
        <p:spPr>
          <a:xfrm>
            <a:off x="2236352" y="1934719"/>
            <a:ext cx="771929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55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$1.055.226.000</a:t>
            </a:r>
            <a:endParaRPr lang="es-CL" sz="5500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CB21C77-8DBF-D8AB-0913-9D9EC05E74D0}"/>
              </a:ext>
            </a:extLst>
          </p:cNvPr>
          <p:cNvSpPr txBox="1"/>
          <p:nvPr/>
        </p:nvSpPr>
        <p:spPr>
          <a:xfrm>
            <a:off x="1549396" y="3258158"/>
            <a:ext cx="9093202" cy="2862322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pPr marL="457200" indent="-457200" algn="ctr">
              <a:buFontTx/>
              <a:buChar char="-"/>
            </a:pPr>
            <a:r>
              <a:rPr lang="es-CL" sz="3000" b="1" dirty="0">
                <a:solidFill>
                  <a:schemeClr val="accent6">
                    <a:lumMod val="50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Patentes </a:t>
            </a:r>
          </a:p>
          <a:p>
            <a:pPr marL="457200" indent="-457200" algn="ctr">
              <a:buFontTx/>
              <a:buChar char="-"/>
            </a:pPr>
            <a:r>
              <a:rPr lang="es-CL" sz="3000" b="1" dirty="0">
                <a:solidFill>
                  <a:schemeClr val="accent6">
                    <a:lumMod val="50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Permisos de circulación </a:t>
            </a:r>
          </a:p>
          <a:p>
            <a:pPr marL="457200" indent="-457200" algn="ctr">
              <a:buFontTx/>
              <a:buChar char="-"/>
            </a:pPr>
            <a:r>
              <a:rPr lang="es-CL" sz="3000" b="1" dirty="0">
                <a:solidFill>
                  <a:schemeClr val="accent6">
                    <a:lumMod val="50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Derechos de aseo </a:t>
            </a:r>
          </a:p>
          <a:p>
            <a:pPr marL="457200" indent="-457200" algn="ctr">
              <a:buFontTx/>
              <a:buChar char="-"/>
            </a:pPr>
            <a:r>
              <a:rPr lang="es-CL" sz="3000" b="1" dirty="0">
                <a:solidFill>
                  <a:schemeClr val="accent6">
                    <a:lumMod val="50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Permisos de </a:t>
            </a:r>
            <a:r>
              <a:rPr lang="es-CL" sz="3000" b="1" dirty="0" err="1">
                <a:solidFill>
                  <a:schemeClr val="accent6">
                    <a:lumMod val="50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Constucción</a:t>
            </a:r>
            <a:r>
              <a:rPr lang="es-CL" sz="3000" b="1" dirty="0">
                <a:solidFill>
                  <a:schemeClr val="accent6">
                    <a:lumMod val="50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marL="457200" indent="-457200" algn="ctr">
              <a:buFontTx/>
              <a:buChar char="-"/>
            </a:pPr>
            <a:r>
              <a:rPr lang="es-CL" sz="3000" b="1" dirty="0">
                <a:solidFill>
                  <a:schemeClr val="accent6">
                    <a:lumMod val="50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Impuesto Territorial</a:t>
            </a:r>
          </a:p>
          <a:p>
            <a:pPr marL="457200" indent="-457200" algn="ctr">
              <a:buFontTx/>
              <a:buChar char="-"/>
            </a:pPr>
            <a:r>
              <a:rPr lang="es-CL" sz="3000" b="1" dirty="0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</a:t>
            </a:r>
            <a:r>
              <a:rPr lang="es-CL" sz="3000" b="1" dirty="0">
                <a:solidFill>
                  <a:schemeClr val="accent6">
                    <a:lumMod val="50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ultas</a:t>
            </a:r>
          </a:p>
          <a:p>
            <a:pPr marL="457200" indent="-457200" algn="ctr">
              <a:buFontTx/>
              <a:buChar char="-"/>
            </a:pPr>
            <a:r>
              <a:rPr lang="es-CL" sz="3000" b="1" dirty="0">
                <a:solidFill>
                  <a:schemeClr val="accent6">
                    <a:lumMod val="50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Otros Derechos</a:t>
            </a:r>
            <a:endParaRPr lang="es-CL" sz="30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8658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1" grpId="0"/>
      <p:bldP spid="11" grpId="1"/>
      <p:bldP spid="13" grpId="0" uiExpand="1" build="p"/>
      <p:bldP spid="13" grpId="1" build="allAtOnce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ángulo 33">
            <a:extLst>
              <a:ext uri="{FF2B5EF4-FFF2-40B4-BE49-F238E27FC236}">
                <a16:creationId xmlns:a16="http://schemas.microsoft.com/office/drawing/2014/main" id="{106CDEB7-77E8-4351-9B76-07896E7317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296400" y="0"/>
            <a:ext cx="2895600" cy="68580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</a:lstStyle>
          <a:p>
            <a:pPr algn="ctr" rtl="0"/>
            <a:endParaRPr lang="es-ES"/>
          </a:p>
        </p:txBody>
      </p:sp>
      <p:pic>
        <p:nvPicPr>
          <p:cNvPr id="1026" name="Picture 2" descr="Logo I Municipalidad de Dalcahue | Ilustre Municipalidad de ...">
            <a:extLst>
              <a:ext uri="{FF2B5EF4-FFF2-40B4-BE49-F238E27FC236}">
                <a16:creationId xmlns:a16="http://schemas.microsoft.com/office/drawing/2014/main" id="{77D14EC1-17C9-062F-0819-B413CC8C6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63658" y="2485748"/>
            <a:ext cx="1084868" cy="135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4CF1FF7-BE39-D9A5-8204-5DF5990C7DA4}"/>
              </a:ext>
            </a:extLst>
          </p:cNvPr>
          <p:cNvSpPr txBox="1"/>
          <p:nvPr/>
        </p:nvSpPr>
        <p:spPr>
          <a:xfrm>
            <a:off x="1382295" y="2576862"/>
            <a:ext cx="715343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7000" dirty="0">
                <a:solidFill>
                  <a:schemeClr val="accent2">
                    <a:lumMod val="75000"/>
                  </a:schemeClr>
                </a:solidFill>
                <a:latin typeface="Aptos" panose="020B0004020202020204" pitchFamily="34" charset="0"/>
              </a:rPr>
              <a:t>Muchas Gracias !!</a:t>
            </a:r>
            <a:endParaRPr lang="es-CL" sz="7000" dirty="0">
              <a:solidFill>
                <a:schemeClr val="accent2">
                  <a:lumMod val="75000"/>
                </a:schemeClr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328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ítulo 18">
            <a:extLst>
              <a:ext uri="{FF2B5EF4-FFF2-40B4-BE49-F238E27FC236}">
                <a16:creationId xmlns:a16="http://schemas.microsoft.com/office/drawing/2014/main" id="{E8D036FB-049F-42B9-8221-9EAE47689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7600" y="2921000"/>
            <a:ext cx="4749800" cy="527050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Introducción</a:t>
            </a:r>
          </a:p>
        </p:txBody>
      </p:sp>
      <p:pic>
        <p:nvPicPr>
          <p:cNvPr id="9" name="Marcador de posición de imagen 8" descr="Coral, rama, playa ">
            <a:extLst>
              <a:ext uri="{FF2B5EF4-FFF2-40B4-BE49-F238E27FC236}">
                <a16:creationId xmlns:a16="http://schemas.microsoft.com/office/drawing/2014/main" id="{22E34CE8-EDAD-4F1F-B483-DB47EDF53E6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492125"/>
            <a:ext cx="4114800" cy="5372100"/>
          </a:xfrm>
        </p:spPr>
      </p:pic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C558E8B1-0215-4BC8-AF46-4F9A87F2AEF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97600" y="3429000"/>
            <a:ext cx="4749800" cy="2129971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En Contoso ayudamos a las empresas a fomentar el pensamiento colaborativo para impulsar aún más la innovación en el área de trabajo. Cerramos el bucle y aprovechamos los marcos ágiles, así ayudamos a que el negocio crezca de manera orgánica y a potenciar la mentalidad centrada en el consumidor.</a:t>
            </a:r>
          </a:p>
        </p:txBody>
      </p:sp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C42074A-2A66-40C8-BA9E-4C97B6C2C8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20XX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5035BF3-F379-4230-ADAD-0D67A84DA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spc="100"/>
              <a:t>TÍTULO DE LA PRESENTACIÓN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8202679-6595-4663-A854-969937BBA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fld id="{F91729D4-A164-47A3-830D-E792BCE699E4}" type="slidenum">
              <a:rPr lang="es-ES" smtClean="0"/>
              <a:pPr rtl="0"/>
              <a:t>71</a:t>
            </a:fld>
            <a:endParaRPr lang="es-ES"/>
          </a:p>
        </p:txBody>
      </p:sp>
      <p:sp>
        <p:nvSpPr>
          <p:cNvPr id="52" name="Rectángulo 51">
            <a:extLst>
              <a:ext uri="{FF2B5EF4-FFF2-40B4-BE49-F238E27FC236}">
                <a16:creationId xmlns:a16="http://schemas.microsoft.com/office/drawing/2014/main" id="{CB5CC355-F6A6-4B5D-BE90-7C2313A812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20850" y="0"/>
            <a:ext cx="2349500" cy="99377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</a:lstStyle>
          <a:p>
            <a:pPr algn="ctr" rtl="0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990518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3">
            <a:extLst>
              <a:ext uri="{FF2B5EF4-FFF2-40B4-BE49-F238E27FC236}">
                <a16:creationId xmlns:a16="http://schemas.microsoft.com/office/drawing/2014/main" id="{380681A4-3FB5-4C86-B096-26281897B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663" y="498928"/>
            <a:ext cx="9972675" cy="567873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Rendimiento de calidad</a:t>
            </a:r>
          </a:p>
        </p:txBody>
      </p:sp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5694033-4A29-4F32-985A-A0D4EA13BB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20XX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79112AA-EDD8-48C5-9416-7C550BEBD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spc="100"/>
              <a:t>TÍTULO DE LA PRESENTACIÓN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F6FA9E2-D06E-4941-A890-559D63E75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fld id="{F91729D4-A164-47A3-830D-E792BCE699E4}" type="slidenum">
              <a:rPr lang="es-ES" smtClean="0"/>
              <a:pPr rtl="0"/>
              <a:t>72</a:t>
            </a:fld>
            <a:endParaRPr lang="es-ES"/>
          </a:p>
        </p:txBody>
      </p:sp>
      <p:graphicFrame>
        <p:nvGraphicFramePr>
          <p:cNvPr id="7" name="Marcador de contenido 5" descr="Marcador de posición de gráfico">
            <a:extLst>
              <a:ext uri="{FF2B5EF4-FFF2-40B4-BE49-F238E27FC236}">
                <a16:creationId xmlns:a16="http://schemas.microsoft.com/office/drawing/2014/main" id="{5E252EBF-FBEE-408C-B1A3-5F3456FC5F1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78677285"/>
              </p:ext>
            </p:extLst>
          </p:nvPr>
        </p:nvGraphicFramePr>
        <p:xfrm>
          <a:off x="507023" y="1203602"/>
          <a:ext cx="11177954" cy="48270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886656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ítulo 17">
            <a:extLst>
              <a:ext uri="{FF2B5EF4-FFF2-40B4-BE49-F238E27FC236}">
                <a16:creationId xmlns:a16="http://schemas.microsoft.com/office/drawing/2014/main" id="{EC176543-7DEE-469A-86A8-549E0CFCF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4166"/>
            <a:ext cx="10515600" cy="567873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Áreas de crecimiento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51FFF33-E8B3-4EE3-904F-9D364CBF15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06B0052-2D8D-4986-ACEC-FCF60EFB4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spc="100"/>
              <a:t>TÍTULO DE LA PRESENTACIÓN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7B130F3-0984-44C2-B703-32E2E77F3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fld id="{F91729D4-A164-47A3-830D-E792BCE699E4}" type="slidenum">
              <a:rPr lang="es-ES" smtClean="0"/>
              <a:pPr rtl="0"/>
              <a:t>73</a:t>
            </a:fld>
            <a:endParaRPr lang="es-ES"/>
          </a:p>
        </p:txBody>
      </p:sp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447AAC8C-E4EB-481E-AB05-154D91634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03331052"/>
              </p:ext>
            </p:extLst>
          </p:nvPr>
        </p:nvGraphicFramePr>
        <p:xfrm>
          <a:off x="1148218" y="1507635"/>
          <a:ext cx="9895563" cy="42854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0424543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Marcador de posición de imagen 18" descr="Primer plano de arena">
            <a:extLst>
              <a:ext uri="{FF2B5EF4-FFF2-40B4-BE49-F238E27FC236}">
                <a16:creationId xmlns:a16="http://schemas.microsoft.com/office/drawing/2014/main" id="{B2BE730E-3A48-4CBD-8E48-B35F154D835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15" name="Título 14">
            <a:extLst>
              <a:ext uri="{FF2B5EF4-FFF2-40B4-BE49-F238E27FC236}">
                <a16:creationId xmlns:a16="http://schemas.microsoft.com/office/drawing/2014/main" id="{985311D1-54C5-4629-99A1-D0E53D8E6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181910"/>
            <a:ext cx="12192000" cy="3352227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spc="100"/>
              <a:t>Las </a:t>
            </a:r>
            <a:r>
              <a:rPr lang="es-ES" spc="100" err="1"/>
              <a:t>oportuni</a:t>
            </a:r>
            <a:r>
              <a:rPr lang="es-ES" spc="100"/>
              <a:t>-dades de negocio son como los autobuses. Siempre vendrá otro.</a:t>
            </a:r>
          </a:p>
        </p:txBody>
      </p:sp>
      <p:sp>
        <p:nvSpPr>
          <p:cNvPr id="17" name="Marcador de texto 16">
            <a:extLst>
              <a:ext uri="{FF2B5EF4-FFF2-40B4-BE49-F238E27FC236}">
                <a16:creationId xmlns:a16="http://schemas.microsoft.com/office/drawing/2014/main" id="{172E38AD-9DB1-4BF6-B4CA-5E36E2D4D4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-1" y="4534137"/>
            <a:ext cx="12192000" cy="1141953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Richard Branson</a:t>
            </a:r>
          </a:p>
        </p:txBody>
      </p:sp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AA8F9F4-A920-42CD-8FC8-D0EE17712B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20XX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6EA67BE-8C4A-498B-BE79-A779F07A5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spc="100"/>
              <a:t>TÍTULO DE LA PRESENTACIÓN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7E49766-851F-4808-BD95-B55C6D131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fld id="{F91729D4-A164-47A3-830D-E792BCE699E4}" type="slidenum">
              <a:rPr lang="es-ES" smtClean="0"/>
              <a:pPr rtl="0"/>
              <a:t>74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880733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ítulo 80">
            <a:extLst>
              <a:ext uri="{FF2B5EF4-FFF2-40B4-BE49-F238E27FC236}">
                <a16:creationId xmlns:a16="http://schemas.microsoft.com/office/drawing/2014/main" id="{05C9BC75-0FE2-430C-A627-D6478EDBA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827" y="1487527"/>
            <a:ext cx="3195592" cy="1325563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Nuestro equipo</a:t>
            </a:r>
          </a:p>
        </p:txBody>
      </p:sp>
      <p:pic>
        <p:nvPicPr>
          <p:cNvPr id="37" name="Marcador de posición de imagen 36" descr="Una persona en traje">
            <a:extLst>
              <a:ext uri="{FF2B5EF4-FFF2-40B4-BE49-F238E27FC236}">
                <a16:creationId xmlns:a16="http://schemas.microsoft.com/office/drawing/2014/main" id="{98F474B4-9A01-431B-89C4-795F0E8E300B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3630" y="677419"/>
            <a:ext cx="2357652" cy="1622425"/>
          </a:xfrm>
        </p:spPr>
      </p:pic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1A2623C5-D11D-478D-89FB-08576F6F146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793628" y="2299842"/>
            <a:ext cx="2357652" cy="475149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err="1"/>
              <a:t>Takuma</a:t>
            </a:r>
            <a:r>
              <a:rPr lang="es-ES"/>
              <a:t> Hayashi​​</a:t>
            </a:r>
          </a:p>
        </p:txBody>
      </p:sp>
      <p:sp>
        <p:nvSpPr>
          <p:cNvPr id="25" name="Marcador de texto 24">
            <a:extLst>
              <a:ext uri="{FF2B5EF4-FFF2-40B4-BE49-F238E27FC236}">
                <a16:creationId xmlns:a16="http://schemas.microsoft.com/office/drawing/2014/main" id="{786ED0BB-76F0-475B-B4E0-105C68BFC78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793628" y="2774990"/>
            <a:ext cx="2357652" cy="475147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Presidente</a:t>
            </a:r>
          </a:p>
        </p:txBody>
      </p:sp>
      <p:pic>
        <p:nvPicPr>
          <p:cNvPr id="41" name="Marcador de posición de imagen 40" descr="Un persona con cabello rubio">
            <a:extLst>
              <a:ext uri="{FF2B5EF4-FFF2-40B4-BE49-F238E27FC236}">
                <a16:creationId xmlns:a16="http://schemas.microsoft.com/office/drawing/2014/main" id="{7F1F5F87-7338-4240-8180-E6BC090EB76C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1774" y="677419"/>
            <a:ext cx="2357652" cy="1622425"/>
          </a:xfrm>
        </p:spPr>
      </p:pic>
      <p:sp>
        <p:nvSpPr>
          <p:cNvPr id="14" name="Marcador de texto 13">
            <a:extLst>
              <a:ext uri="{FF2B5EF4-FFF2-40B4-BE49-F238E27FC236}">
                <a16:creationId xmlns:a16="http://schemas.microsoft.com/office/drawing/2014/main" id="{D9036395-3643-4D4E-95D7-0B29D19C01D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431772" y="2299842"/>
            <a:ext cx="2357652" cy="475149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err="1"/>
              <a:t>Mirjam</a:t>
            </a:r>
            <a:r>
              <a:rPr lang="es-ES"/>
              <a:t> Nilsson​​</a:t>
            </a:r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99BE8D49-F053-400B-ADDC-743712E28E1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431772" y="2774990"/>
            <a:ext cx="2357652" cy="475147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Directora ejecutiva</a:t>
            </a:r>
          </a:p>
        </p:txBody>
      </p:sp>
      <p:pic>
        <p:nvPicPr>
          <p:cNvPr id="45" name="Marcador de posición de imagen 44" descr="Una persona sonriendo a la cámara&#10;">
            <a:extLst>
              <a:ext uri="{FF2B5EF4-FFF2-40B4-BE49-F238E27FC236}">
                <a16:creationId xmlns:a16="http://schemas.microsoft.com/office/drawing/2014/main" id="{8B9B6C09-FCDF-4E23-A547-770F467C172C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3630" y="3250138"/>
            <a:ext cx="2357652" cy="1622425"/>
          </a:xfrm>
        </p:spPr>
      </p:pic>
      <p:sp>
        <p:nvSpPr>
          <p:cNvPr id="17" name="Marcador de texto 16">
            <a:extLst>
              <a:ext uri="{FF2B5EF4-FFF2-40B4-BE49-F238E27FC236}">
                <a16:creationId xmlns:a16="http://schemas.microsoft.com/office/drawing/2014/main" id="{AE59AABC-71C8-470C-A122-9A1E2B97CB7A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93628" y="4872561"/>
            <a:ext cx="2357652" cy="475149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Flora </a:t>
            </a:r>
            <a:r>
              <a:rPr lang="es-ES" err="1"/>
              <a:t>Berggren</a:t>
            </a:r>
            <a:r>
              <a:rPr lang="es-ES"/>
              <a:t>​​</a:t>
            </a:r>
          </a:p>
        </p:txBody>
      </p:sp>
      <p:sp>
        <p:nvSpPr>
          <p:cNvPr id="18" name="Marcador de texto 17">
            <a:extLst>
              <a:ext uri="{FF2B5EF4-FFF2-40B4-BE49-F238E27FC236}">
                <a16:creationId xmlns:a16="http://schemas.microsoft.com/office/drawing/2014/main" id="{E96617D7-0697-4087-A9EF-D77EB2564E83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793628" y="5347709"/>
            <a:ext cx="2357652" cy="475147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Directora de operaciones</a:t>
            </a:r>
          </a:p>
        </p:txBody>
      </p:sp>
      <p:pic>
        <p:nvPicPr>
          <p:cNvPr id="49" name="Marcador de posición de imagen 48" descr="Una persona con barba">
            <a:extLst>
              <a:ext uri="{FF2B5EF4-FFF2-40B4-BE49-F238E27FC236}">
                <a16:creationId xmlns:a16="http://schemas.microsoft.com/office/drawing/2014/main" id="{B12E7790-F92D-4BF7-A243-ECD017E4E0FE}"/>
              </a:ext>
            </a:extLst>
          </p:cNvPr>
          <p:cNvPicPr>
            <a:picLocks noGrp="1" noChangeAspect="1"/>
          </p:cNvPicPr>
          <p:nvPr>
            <p:ph type="pic" sz="quarter" idx="35"/>
          </p:nvPr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1774" y="3250138"/>
            <a:ext cx="2357652" cy="1622425"/>
          </a:xfrm>
        </p:spPr>
      </p:pic>
      <p:sp>
        <p:nvSpPr>
          <p:cNvPr id="20" name="Marcador de texto 19">
            <a:extLst>
              <a:ext uri="{FF2B5EF4-FFF2-40B4-BE49-F238E27FC236}">
                <a16:creationId xmlns:a16="http://schemas.microsoft.com/office/drawing/2014/main" id="{FEAF3F61-C6CA-4894-9AFA-02FDB66099C9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7431772" y="4872561"/>
            <a:ext cx="2357652" cy="475149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err="1"/>
              <a:t>Rajesh</a:t>
            </a:r>
            <a:r>
              <a:rPr lang="es-ES"/>
              <a:t> </a:t>
            </a:r>
            <a:r>
              <a:rPr lang="es-ES" err="1"/>
              <a:t>Santoshi</a:t>
            </a:r>
            <a:r>
              <a:rPr lang="es-ES"/>
              <a:t>​</a:t>
            </a:r>
          </a:p>
        </p:txBody>
      </p:sp>
      <p:sp>
        <p:nvSpPr>
          <p:cNvPr id="21" name="Marcador de texto 20">
            <a:extLst>
              <a:ext uri="{FF2B5EF4-FFF2-40B4-BE49-F238E27FC236}">
                <a16:creationId xmlns:a16="http://schemas.microsoft.com/office/drawing/2014/main" id="{CB4E3F3B-E173-4213-A472-5B258F0311F0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7431772" y="5347709"/>
            <a:ext cx="2357652" cy="475147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Vicepresidente de marketing</a:t>
            </a:r>
          </a:p>
        </p:txBody>
      </p:sp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0815B40-F4C8-4775-A47D-043A57A15E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20XX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AFFF1F2-E21B-46B2-9043-3A2FD77DB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spc="100"/>
              <a:t>TÍTULO DE LA PRESENTACIÓN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6A610E7-14D9-43B1-A0E2-CFD8D5311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fld id="{F91729D4-A164-47A3-830D-E792BCE699E4}" type="slidenum">
              <a:rPr lang="es-ES" smtClean="0"/>
              <a:pPr rtl="0"/>
              <a:t>75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156749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Título 528">
            <a:extLst>
              <a:ext uri="{FF2B5EF4-FFF2-40B4-BE49-F238E27FC236}">
                <a16:creationId xmlns:a16="http://schemas.microsoft.com/office/drawing/2014/main" id="{F243647E-1730-42D2-A06F-C333D0FFA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217" y="1207697"/>
            <a:ext cx="2970156" cy="1622912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Nuestro equipo </a:t>
            </a:r>
          </a:p>
        </p:txBody>
      </p:sp>
      <p:pic>
        <p:nvPicPr>
          <p:cNvPr id="49" name="Marcador de posición de imagen 48" descr="Una imagen que contiene traje, persona, ropa, persona">
            <a:extLst>
              <a:ext uri="{FF2B5EF4-FFF2-40B4-BE49-F238E27FC236}">
                <a16:creationId xmlns:a16="http://schemas.microsoft.com/office/drawing/2014/main" id="{E1A7576B-F8AC-4FEC-B887-512E3321626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80553" y="1153717"/>
            <a:ext cx="1412050" cy="1147276"/>
          </a:xfrm>
        </p:spPr>
      </p:pic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1A2623C5-D11D-478D-89FB-08576F6F146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451733" y="2299842"/>
            <a:ext cx="2069690" cy="475149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err="1"/>
              <a:t>Takuma</a:t>
            </a:r>
            <a:r>
              <a:rPr lang="es-ES"/>
              <a:t> Hayashi​</a:t>
            </a:r>
          </a:p>
        </p:txBody>
      </p:sp>
      <p:sp>
        <p:nvSpPr>
          <p:cNvPr id="25" name="Marcador de texto 24">
            <a:extLst>
              <a:ext uri="{FF2B5EF4-FFF2-40B4-BE49-F238E27FC236}">
                <a16:creationId xmlns:a16="http://schemas.microsoft.com/office/drawing/2014/main" id="{786ED0BB-76F0-475B-B4E0-105C68BFC78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451733" y="2774991"/>
            <a:ext cx="2069690" cy="672127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Presidente</a:t>
            </a:r>
          </a:p>
        </p:txBody>
      </p:sp>
      <p:pic>
        <p:nvPicPr>
          <p:cNvPr id="53" name="Marcador de posición de imagen 52" descr="Un persona con cabello rubio">
            <a:extLst>
              <a:ext uri="{FF2B5EF4-FFF2-40B4-BE49-F238E27FC236}">
                <a16:creationId xmlns:a16="http://schemas.microsoft.com/office/drawing/2014/main" id="{BA9684B1-E256-4255-9052-896BA041D24B}"/>
              </a:ext>
            </a:extLst>
          </p:cNvPr>
          <p:cNvPicPr>
            <a:picLocks noGrp="1" noChangeAspect="1"/>
          </p:cNvPicPr>
          <p:nvPr>
            <p:ph type="pic" sz="quarter" idx="38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1925" y="1153717"/>
            <a:ext cx="1412050" cy="1147276"/>
          </a:xfrm>
        </p:spPr>
      </p:pic>
      <p:sp>
        <p:nvSpPr>
          <p:cNvPr id="14" name="Marcador de texto 13">
            <a:extLst>
              <a:ext uri="{FF2B5EF4-FFF2-40B4-BE49-F238E27FC236}">
                <a16:creationId xmlns:a16="http://schemas.microsoft.com/office/drawing/2014/main" id="{D9036395-3643-4D4E-95D7-0B29D19C01D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563105" y="2299842"/>
            <a:ext cx="2069690" cy="475149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err="1"/>
              <a:t>Mirjam</a:t>
            </a:r>
            <a:r>
              <a:rPr lang="es-ES"/>
              <a:t> Nilsson​</a:t>
            </a:r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99BE8D49-F053-400B-ADDC-743712E28E1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563105" y="2774991"/>
            <a:ext cx="2069690" cy="672127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Directora ejecutiva</a:t>
            </a:r>
          </a:p>
        </p:txBody>
      </p:sp>
      <p:pic>
        <p:nvPicPr>
          <p:cNvPr id="57" name="Marcador de posición de imagen 56" descr="Una persona con pelo rizado">
            <a:extLst>
              <a:ext uri="{FF2B5EF4-FFF2-40B4-BE49-F238E27FC236}">
                <a16:creationId xmlns:a16="http://schemas.microsoft.com/office/drawing/2014/main" id="{5D5EBD50-62BC-408B-B2B2-010BDE3CF7BA}"/>
              </a:ext>
            </a:extLst>
          </p:cNvPr>
          <p:cNvPicPr>
            <a:picLocks noGrp="1" noChangeAspect="1"/>
          </p:cNvPicPr>
          <p:nvPr>
            <p:ph type="pic" sz="quarter" idx="39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3297" y="1153717"/>
            <a:ext cx="1412049" cy="1147276"/>
          </a:xfrm>
        </p:spPr>
      </p:pic>
      <p:sp>
        <p:nvSpPr>
          <p:cNvPr id="17" name="Marcador de texto 16">
            <a:extLst>
              <a:ext uri="{FF2B5EF4-FFF2-40B4-BE49-F238E27FC236}">
                <a16:creationId xmlns:a16="http://schemas.microsoft.com/office/drawing/2014/main" id="{AE59AABC-71C8-470C-A122-9A1E2B97CB7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674476" y="2299842"/>
            <a:ext cx="2069690" cy="475149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Flora </a:t>
            </a:r>
            <a:r>
              <a:rPr lang="es-ES" err="1"/>
              <a:t>Berggren</a:t>
            </a:r>
            <a:r>
              <a:rPr lang="es-ES"/>
              <a:t>​​</a:t>
            </a:r>
          </a:p>
        </p:txBody>
      </p:sp>
      <p:sp>
        <p:nvSpPr>
          <p:cNvPr id="18" name="Marcador de texto 17">
            <a:extLst>
              <a:ext uri="{FF2B5EF4-FFF2-40B4-BE49-F238E27FC236}">
                <a16:creationId xmlns:a16="http://schemas.microsoft.com/office/drawing/2014/main" id="{E96617D7-0697-4087-A9EF-D77EB2564E8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674476" y="2774991"/>
            <a:ext cx="2069690" cy="672127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Directora de operaciones</a:t>
            </a:r>
          </a:p>
        </p:txBody>
      </p:sp>
      <p:pic>
        <p:nvPicPr>
          <p:cNvPr id="61" name="Marcador de posición de imagen 60" descr="Una persona con barba">
            <a:extLst>
              <a:ext uri="{FF2B5EF4-FFF2-40B4-BE49-F238E27FC236}">
                <a16:creationId xmlns:a16="http://schemas.microsoft.com/office/drawing/2014/main" id="{EC3690D8-3E9D-48BA-B4EF-FDB50CDF630F}"/>
              </a:ext>
            </a:extLst>
          </p:cNvPr>
          <p:cNvPicPr>
            <a:picLocks noGrp="1" noChangeAspect="1"/>
          </p:cNvPicPr>
          <p:nvPr>
            <p:ph type="pic" sz="quarter" idx="47"/>
          </p:nvPr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14667" y="1153717"/>
            <a:ext cx="1412049" cy="1147276"/>
          </a:xfrm>
        </p:spPr>
      </p:pic>
      <p:sp>
        <p:nvSpPr>
          <p:cNvPr id="452" name="Marcador de texto 451">
            <a:extLst>
              <a:ext uri="{FF2B5EF4-FFF2-40B4-BE49-F238E27FC236}">
                <a16:creationId xmlns:a16="http://schemas.microsoft.com/office/drawing/2014/main" id="{F19E982D-B925-47A0-88B5-D505D511F1C4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785846" y="2299842"/>
            <a:ext cx="2069690" cy="475149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err="1"/>
              <a:t>Rajesh</a:t>
            </a:r>
            <a:r>
              <a:rPr lang="es-ES"/>
              <a:t> </a:t>
            </a:r>
            <a:r>
              <a:rPr lang="es-ES" err="1"/>
              <a:t>Santoshi</a:t>
            </a:r>
            <a:r>
              <a:rPr lang="es-ES"/>
              <a:t>​</a:t>
            </a:r>
          </a:p>
        </p:txBody>
      </p:sp>
      <p:sp>
        <p:nvSpPr>
          <p:cNvPr id="453" name="Marcador de texto 452">
            <a:extLst>
              <a:ext uri="{FF2B5EF4-FFF2-40B4-BE49-F238E27FC236}">
                <a16:creationId xmlns:a16="http://schemas.microsoft.com/office/drawing/2014/main" id="{BB4D6FAB-7EF5-4645-A4C7-8D5C849CACAD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9785846" y="2774991"/>
            <a:ext cx="2069690" cy="672127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Vicepresidente de marketing</a:t>
            </a:r>
          </a:p>
        </p:txBody>
      </p:sp>
      <p:pic>
        <p:nvPicPr>
          <p:cNvPr id="449" name="Marcador de posición de imagen 448" descr="Una persona con gafas">
            <a:extLst>
              <a:ext uri="{FF2B5EF4-FFF2-40B4-BE49-F238E27FC236}">
                <a16:creationId xmlns:a16="http://schemas.microsoft.com/office/drawing/2014/main" id="{3E95BD49-E6DC-44C0-B804-B453B83D5F9B}"/>
              </a:ext>
            </a:extLst>
          </p:cNvPr>
          <p:cNvPicPr>
            <a:picLocks noGrp="1" noChangeAspect="1"/>
          </p:cNvPicPr>
          <p:nvPr>
            <p:ph type="pic" sz="quarter" idx="40"/>
          </p:nvPr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80553" y="3614936"/>
            <a:ext cx="1412050" cy="1147276"/>
          </a:xfrm>
        </p:spPr>
      </p:pic>
      <p:sp>
        <p:nvSpPr>
          <p:cNvPr id="20" name="Marcador de texto 19">
            <a:extLst>
              <a:ext uri="{FF2B5EF4-FFF2-40B4-BE49-F238E27FC236}">
                <a16:creationId xmlns:a16="http://schemas.microsoft.com/office/drawing/2014/main" id="{FEAF3F61-C6CA-4894-9AFA-02FDB66099C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451733" y="4767397"/>
            <a:ext cx="2069691" cy="476403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Graham Barnes</a:t>
            </a:r>
          </a:p>
        </p:txBody>
      </p:sp>
      <p:sp>
        <p:nvSpPr>
          <p:cNvPr id="21" name="Marcador de texto 20">
            <a:extLst>
              <a:ext uri="{FF2B5EF4-FFF2-40B4-BE49-F238E27FC236}">
                <a16:creationId xmlns:a16="http://schemas.microsoft.com/office/drawing/2014/main" id="{CB4E3F3B-E173-4213-A472-5B258F0311F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451733" y="5242840"/>
            <a:ext cx="2069691" cy="697196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Vicepresidente de producción</a:t>
            </a:r>
          </a:p>
        </p:txBody>
      </p:sp>
      <p:pic>
        <p:nvPicPr>
          <p:cNvPr id="457" name="Marcador de posición de imagen 456" descr="Una persona sonriendo a la cámara">
            <a:extLst>
              <a:ext uri="{FF2B5EF4-FFF2-40B4-BE49-F238E27FC236}">
                <a16:creationId xmlns:a16="http://schemas.microsoft.com/office/drawing/2014/main" id="{ACEBAD55-AB34-4F26-816B-DB6A12FD9857}"/>
              </a:ext>
            </a:extLst>
          </p:cNvPr>
          <p:cNvPicPr>
            <a:picLocks noGrp="1" noChangeAspect="1"/>
          </p:cNvPicPr>
          <p:nvPr>
            <p:ph type="pic" sz="quarter" idx="41"/>
          </p:nvPr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1925" y="3614936"/>
            <a:ext cx="1412050" cy="1147276"/>
          </a:xfrm>
        </p:spPr>
      </p:pic>
      <p:sp>
        <p:nvSpPr>
          <p:cNvPr id="23" name="Marcador de texto 22">
            <a:extLst>
              <a:ext uri="{FF2B5EF4-FFF2-40B4-BE49-F238E27FC236}">
                <a16:creationId xmlns:a16="http://schemas.microsoft.com/office/drawing/2014/main" id="{3D96A08A-8CF6-4196-9CDF-68E261D8E1AC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5563105" y="4768651"/>
            <a:ext cx="2069691" cy="475149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Rowan Murphy​</a:t>
            </a:r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F1864A54-091B-45AA-9FB4-24BD5F0880E0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5563105" y="5243800"/>
            <a:ext cx="2069691" cy="695361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Estratega de SEO</a:t>
            </a:r>
          </a:p>
        </p:txBody>
      </p:sp>
      <p:pic>
        <p:nvPicPr>
          <p:cNvPr id="461" name="Marcador de posición de imagen 460" descr="Una foto de una persona">
            <a:extLst>
              <a:ext uri="{FF2B5EF4-FFF2-40B4-BE49-F238E27FC236}">
                <a16:creationId xmlns:a16="http://schemas.microsoft.com/office/drawing/2014/main" id="{DC37A514-6823-475C-987A-025BD780EBA1}"/>
              </a:ext>
            </a:extLst>
          </p:cNvPr>
          <p:cNvPicPr>
            <a:picLocks noGrp="1" noChangeAspect="1"/>
          </p:cNvPicPr>
          <p:nvPr>
            <p:ph type="pic" sz="quarter" idx="42"/>
          </p:nvPr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3297" y="3614936"/>
            <a:ext cx="1412049" cy="1147276"/>
          </a:xfrm>
        </p:spPr>
      </p:pic>
      <p:sp>
        <p:nvSpPr>
          <p:cNvPr id="28" name="Marcador de texto 27">
            <a:extLst>
              <a:ext uri="{FF2B5EF4-FFF2-40B4-BE49-F238E27FC236}">
                <a16:creationId xmlns:a16="http://schemas.microsoft.com/office/drawing/2014/main" id="{49788C92-3416-4FC2-A12A-39614EB61ED9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7674476" y="4768651"/>
            <a:ext cx="2069690" cy="475149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Elizabeth Moore​</a:t>
            </a:r>
          </a:p>
        </p:txBody>
      </p:sp>
      <p:sp>
        <p:nvSpPr>
          <p:cNvPr id="29" name="Marcador de texto 28">
            <a:extLst>
              <a:ext uri="{FF2B5EF4-FFF2-40B4-BE49-F238E27FC236}">
                <a16:creationId xmlns:a16="http://schemas.microsoft.com/office/drawing/2014/main" id="{9439D61D-5218-4B2F-B313-7E0A036E13BA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7674476" y="5243800"/>
            <a:ext cx="2069690" cy="695361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Diseñador de productos</a:t>
            </a:r>
          </a:p>
        </p:txBody>
      </p:sp>
      <p:pic>
        <p:nvPicPr>
          <p:cNvPr id="465" name="Marcador de posición de imagen 464" descr="Una persona sonriendo a la cámara">
            <a:extLst>
              <a:ext uri="{FF2B5EF4-FFF2-40B4-BE49-F238E27FC236}">
                <a16:creationId xmlns:a16="http://schemas.microsoft.com/office/drawing/2014/main" id="{ACB918DD-7895-4BE8-BFA5-2270EEC615F0}"/>
              </a:ext>
            </a:extLst>
          </p:cNvPr>
          <p:cNvPicPr>
            <a:picLocks noGrp="1" noChangeAspect="1"/>
          </p:cNvPicPr>
          <p:nvPr>
            <p:ph type="pic" sz="quarter" idx="48"/>
          </p:nvPr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14667" y="3614936"/>
            <a:ext cx="1412049" cy="1147276"/>
          </a:xfrm>
        </p:spPr>
      </p:pic>
      <p:sp>
        <p:nvSpPr>
          <p:cNvPr id="454" name="Marcador de texto 453">
            <a:extLst>
              <a:ext uri="{FF2B5EF4-FFF2-40B4-BE49-F238E27FC236}">
                <a16:creationId xmlns:a16="http://schemas.microsoft.com/office/drawing/2014/main" id="{41124E90-9F24-4DFB-97DA-4729ACB48AAF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9785846" y="4768651"/>
            <a:ext cx="2069690" cy="475149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Robin Kline​</a:t>
            </a:r>
          </a:p>
        </p:txBody>
      </p:sp>
      <p:sp>
        <p:nvSpPr>
          <p:cNvPr id="455" name="Marcador de texto 454">
            <a:extLst>
              <a:ext uri="{FF2B5EF4-FFF2-40B4-BE49-F238E27FC236}">
                <a16:creationId xmlns:a16="http://schemas.microsoft.com/office/drawing/2014/main" id="{2618EACE-50AC-4B11-8030-5BA0AD7433CA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9785846" y="5243800"/>
            <a:ext cx="2069690" cy="695361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Desarrollador de contenido</a:t>
            </a:r>
          </a:p>
        </p:txBody>
      </p:sp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0815B40-F4C8-4775-A47D-043A57A15E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20XX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AFFF1F2-E21B-46B2-9043-3A2FD77DB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spc="100"/>
              <a:t>TÍTULO DE LA PRESENTACIÓN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6A610E7-14D9-43B1-A0E2-CFD8D5311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fld id="{F91729D4-A164-47A3-830D-E792BCE699E4}" type="slidenum">
              <a:rPr lang="es-ES" smtClean="0"/>
              <a:pPr rtl="0"/>
              <a:t>76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38590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ítulo 48">
            <a:extLst>
              <a:ext uri="{FF2B5EF4-FFF2-40B4-BE49-F238E27FC236}">
                <a16:creationId xmlns:a16="http://schemas.microsoft.com/office/drawing/2014/main" id="{3C4CC1D7-A91E-4CD5-B051-0B202E09A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8928"/>
            <a:ext cx="10515600" cy="567872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Planear el lanzamiento del producto</a:t>
            </a:r>
          </a:p>
        </p:txBody>
      </p:sp>
      <p:sp>
        <p:nvSpPr>
          <p:cNvPr id="14" name="Marcador de texto 13">
            <a:extLst>
              <a:ext uri="{FF2B5EF4-FFF2-40B4-BE49-F238E27FC236}">
                <a16:creationId xmlns:a16="http://schemas.microsoft.com/office/drawing/2014/main" id="{5C73BB6C-294B-4A13-AFEB-58CFBE6EDC0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7843" y="2434147"/>
            <a:ext cx="1826631" cy="776287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sz="1800"/>
              <a:t>Planificación</a:t>
            </a:r>
          </a:p>
        </p:txBody>
      </p:sp>
      <p:sp>
        <p:nvSpPr>
          <p:cNvPr id="19" name="Marcador de texto 18">
            <a:extLst>
              <a:ext uri="{FF2B5EF4-FFF2-40B4-BE49-F238E27FC236}">
                <a16:creationId xmlns:a16="http://schemas.microsoft.com/office/drawing/2014/main" id="{E6F35BA7-9C1A-47BD-9F51-FF505471E93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27843" y="3267049"/>
            <a:ext cx="1826631" cy="1527689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Sinergia para el comercio electrónico escalable</a:t>
            </a:r>
          </a:p>
        </p:txBody>
      </p:sp>
      <p:sp>
        <p:nvSpPr>
          <p:cNvPr id="65" name="Marcador de texto 64">
            <a:extLst>
              <a:ext uri="{FF2B5EF4-FFF2-40B4-BE49-F238E27FC236}">
                <a16:creationId xmlns:a16="http://schemas.microsoft.com/office/drawing/2014/main" id="{56983C54-58DE-4EC6-A4F8-CC5E0956C55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952111" y="2443870"/>
            <a:ext cx="1826631" cy="776287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sz="1800"/>
              <a:t>Marketing</a:t>
            </a:r>
          </a:p>
        </p:txBody>
      </p:sp>
      <p:sp>
        <p:nvSpPr>
          <p:cNvPr id="66" name="Marcador de texto 65">
            <a:extLst>
              <a:ext uri="{FF2B5EF4-FFF2-40B4-BE49-F238E27FC236}">
                <a16:creationId xmlns:a16="http://schemas.microsoft.com/office/drawing/2014/main" id="{69FD5778-FBC3-4719-B73E-FDA8CD3E6F7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952111" y="3276772"/>
            <a:ext cx="1826631" cy="1527689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Divulgación de métricas estandarizadas</a:t>
            </a:r>
          </a:p>
        </p:txBody>
      </p:sp>
      <p:sp>
        <p:nvSpPr>
          <p:cNvPr id="67" name="Marcador de texto 66">
            <a:extLst>
              <a:ext uri="{FF2B5EF4-FFF2-40B4-BE49-F238E27FC236}">
                <a16:creationId xmlns:a16="http://schemas.microsoft.com/office/drawing/2014/main" id="{D1B4E94F-ED75-4961-8559-62760ECE77C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182684" y="2434147"/>
            <a:ext cx="1826631" cy="776287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sz="1800"/>
              <a:t>Diseño</a:t>
            </a:r>
          </a:p>
        </p:txBody>
      </p:sp>
      <p:sp>
        <p:nvSpPr>
          <p:cNvPr id="68" name="Marcador de texto 67">
            <a:extLst>
              <a:ext uri="{FF2B5EF4-FFF2-40B4-BE49-F238E27FC236}">
                <a16:creationId xmlns:a16="http://schemas.microsoft.com/office/drawing/2014/main" id="{E5506267-2D48-49F5-A83E-BDD4CEDE678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182684" y="3267049"/>
            <a:ext cx="1826631" cy="1527689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Coordinación de aplicaciones para el negocio electrónico</a:t>
            </a:r>
          </a:p>
        </p:txBody>
      </p:sp>
      <p:sp>
        <p:nvSpPr>
          <p:cNvPr id="69" name="Marcador de texto 68">
            <a:extLst>
              <a:ext uri="{FF2B5EF4-FFF2-40B4-BE49-F238E27FC236}">
                <a16:creationId xmlns:a16="http://schemas.microsoft.com/office/drawing/2014/main" id="{C3FBF82F-DBD2-47F5-B554-7A0405FCE74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413259" y="2443870"/>
            <a:ext cx="1826631" cy="776287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sz="1800"/>
              <a:t>Estrategia</a:t>
            </a:r>
          </a:p>
        </p:txBody>
      </p:sp>
      <p:sp>
        <p:nvSpPr>
          <p:cNvPr id="70" name="Marcador de texto 69">
            <a:extLst>
              <a:ext uri="{FF2B5EF4-FFF2-40B4-BE49-F238E27FC236}">
                <a16:creationId xmlns:a16="http://schemas.microsoft.com/office/drawing/2014/main" id="{1B675A47-B6F8-4C4D-94F4-A52389C3C52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413260" y="3276772"/>
            <a:ext cx="1826630" cy="1527689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Fomento de metodologías holísticamente superiores</a:t>
            </a:r>
          </a:p>
        </p:txBody>
      </p:sp>
      <p:sp>
        <p:nvSpPr>
          <p:cNvPr id="71" name="Marcador de texto 70">
            <a:extLst>
              <a:ext uri="{FF2B5EF4-FFF2-40B4-BE49-F238E27FC236}">
                <a16:creationId xmlns:a16="http://schemas.microsoft.com/office/drawing/2014/main" id="{563DF0AC-EC94-4ECF-849C-EC09FF7F46B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630331" y="2434147"/>
            <a:ext cx="1826631" cy="776287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sz="1800"/>
              <a:t>Lanzamiento</a:t>
            </a:r>
          </a:p>
        </p:txBody>
      </p:sp>
      <p:sp>
        <p:nvSpPr>
          <p:cNvPr id="72" name="Marcador de texto 71">
            <a:extLst>
              <a:ext uri="{FF2B5EF4-FFF2-40B4-BE49-F238E27FC236}">
                <a16:creationId xmlns:a16="http://schemas.microsoft.com/office/drawing/2014/main" id="{8A6E6F45-E685-4E7B-B715-B80B7092271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630331" y="3267049"/>
            <a:ext cx="1826631" cy="1527689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Implementación de redes estratégicas con necesidades de negocio electrónico atractivas</a:t>
            </a:r>
          </a:p>
        </p:txBody>
      </p:sp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35F8F81-4111-45BC-A8DD-09578AD09E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20XX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CEF50C5-235C-4A73-924A-E2EC97F71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spc="100"/>
              <a:t>TÍTULO DE LA PRESENTACIÓN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3D139B0-AFDC-487D-BA64-66803D0D6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fld id="{F91729D4-A164-47A3-830D-E792BCE699E4}" type="slidenum">
              <a:rPr lang="es-ES" smtClean="0"/>
              <a:pPr rtl="0"/>
              <a:t>77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8001326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ítulo 56">
            <a:extLst>
              <a:ext uri="{FF2B5EF4-FFF2-40B4-BE49-F238E27FC236}">
                <a16:creationId xmlns:a16="http://schemas.microsoft.com/office/drawing/2014/main" id="{00326D99-DAD3-4FED-A95F-BFF05E5EF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8928"/>
            <a:ext cx="10515600" cy="56543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Escala de tiempo</a:t>
            </a:r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BE2DDC6E-D6E2-48CA-B1EF-8C51295473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5172" y="1627860"/>
            <a:ext cx="2251564" cy="498496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err="1"/>
              <a:t>Sep</a:t>
            </a:r>
            <a:r>
              <a:rPr lang="es-ES"/>
              <a:t> de 20XX</a:t>
            </a:r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302ECB06-815A-4232-9EEF-1CE3EAD4C0F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5172" y="2135346"/>
            <a:ext cx="2251564" cy="812407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Sinergia para el comercio electrónico escalable</a:t>
            </a:r>
          </a:p>
        </p:txBody>
      </p:sp>
      <p:sp>
        <p:nvSpPr>
          <p:cNvPr id="31" name="Marcador de texto 30">
            <a:extLst>
              <a:ext uri="{FF2B5EF4-FFF2-40B4-BE49-F238E27FC236}">
                <a16:creationId xmlns:a16="http://schemas.microsoft.com/office/drawing/2014/main" id="{D6A052F4-BE1D-4BBE-A5E4-53A6742C709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970216" y="1637385"/>
            <a:ext cx="2251564" cy="498496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Ene de 20XX</a:t>
            </a:r>
          </a:p>
        </p:txBody>
      </p:sp>
      <p:sp>
        <p:nvSpPr>
          <p:cNvPr id="49" name="Marcador de texto 48">
            <a:extLst>
              <a:ext uri="{FF2B5EF4-FFF2-40B4-BE49-F238E27FC236}">
                <a16:creationId xmlns:a16="http://schemas.microsoft.com/office/drawing/2014/main" id="{743F630F-37B8-4375-B8FE-CBB4D55AB11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821137" y="2144871"/>
            <a:ext cx="2549722" cy="812407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Coordinación de aplicaciones para el negocio electrónico</a:t>
            </a:r>
          </a:p>
        </p:txBody>
      </p:sp>
      <p:sp>
        <p:nvSpPr>
          <p:cNvPr id="33" name="Marcador de texto 32">
            <a:extLst>
              <a:ext uri="{FF2B5EF4-FFF2-40B4-BE49-F238E27FC236}">
                <a16:creationId xmlns:a16="http://schemas.microsoft.com/office/drawing/2014/main" id="{E4CB779B-590A-4742-8EDD-C90A8A6EAAB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473340" y="1637385"/>
            <a:ext cx="2251564" cy="498496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May de 20xx</a:t>
            </a:r>
          </a:p>
        </p:txBody>
      </p:sp>
      <p:sp>
        <p:nvSpPr>
          <p:cNvPr id="50" name="Marcador de texto 49">
            <a:extLst>
              <a:ext uri="{FF2B5EF4-FFF2-40B4-BE49-F238E27FC236}">
                <a16:creationId xmlns:a16="http://schemas.microsoft.com/office/drawing/2014/main" id="{35686093-13FE-4C01-A6E7-60867A827E7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144067" y="2144871"/>
            <a:ext cx="2910110" cy="812407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Implementación de redes estratégicas con necesidades de negocio electrónico atractivas</a:t>
            </a:r>
          </a:p>
        </p:txBody>
      </p:sp>
      <p:sp>
        <p:nvSpPr>
          <p:cNvPr id="35" name="Marcador de texto 34">
            <a:extLst>
              <a:ext uri="{FF2B5EF4-FFF2-40B4-BE49-F238E27FC236}">
                <a16:creationId xmlns:a16="http://schemas.microsoft.com/office/drawing/2014/main" id="{E06F30E7-03A1-4D44-9BA2-623641E2224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716736" y="4400252"/>
            <a:ext cx="2251562" cy="498496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Nov de 20XX</a:t>
            </a:r>
          </a:p>
        </p:txBody>
      </p:sp>
      <p:sp>
        <p:nvSpPr>
          <p:cNvPr id="51" name="Marcador de texto 50">
            <a:extLst>
              <a:ext uri="{FF2B5EF4-FFF2-40B4-BE49-F238E27FC236}">
                <a16:creationId xmlns:a16="http://schemas.microsoft.com/office/drawing/2014/main" id="{C48F1B39-48E7-4559-9D08-B8E2C5824A2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716736" y="4917263"/>
            <a:ext cx="2251562" cy="795563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Divulgación de métricas estandarizadas</a:t>
            </a:r>
          </a:p>
        </p:txBody>
      </p:sp>
      <p:sp>
        <p:nvSpPr>
          <p:cNvPr id="37" name="Marcador de texto 36">
            <a:extLst>
              <a:ext uri="{FF2B5EF4-FFF2-40B4-BE49-F238E27FC236}">
                <a16:creationId xmlns:a16="http://schemas.microsoft.com/office/drawing/2014/main" id="{66CE0DB3-8A0B-4B77-9619-D0B01BF4275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221784" y="4400252"/>
            <a:ext cx="2251562" cy="498496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Mar de 20XX</a:t>
            </a:r>
          </a:p>
        </p:txBody>
      </p:sp>
      <p:sp>
        <p:nvSpPr>
          <p:cNvPr id="52" name="Marcador de texto 51">
            <a:extLst>
              <a:ext uri="{FF2B5EF4-FFF2-40B4-BE49-F238E27FC236}">
                <a16:creationId xmlns:a16="http://schemas.microsoft.com/office/drawing/2014/main" id="{8321A23A-96BE-4EB4-ACB2-2C2A31CF583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010441" y="4917263"/>
            <a:ext cx="2674248" cy="795563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Fomento de metodologías holísticamente superiores</a:t>
            </a:r>
          </a:p>
        </p:txBody>
      </p:sp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3900537-0455-4BF0-B20B-2D2769787E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20XX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C44DC35-1079-40D1-BB61-0F487F472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spc="100"/>
              <a:t>TÍTULO DE LA PRESENTACIÓN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CC0C219-5E3C-4FAD-A11D-99A21AAAB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fld id="{F91729D4-A164-47A3-830D-E792BCE699E4}" type="slidenum">
              <a:rPr lang="es-ES" smtClean="0"/>
              <a:pPr rtl="0"/>
              <a:t>78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335545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ítulo 20">
            <a:extLst>
              <a:ext uri="{FF2B5EF4-FFF2-40B4-BE49-F238E27FC236}">
                <a16:creationId xmlns:a16="http://schemas.microsoft.com/office/drawing/2014/main" id="{432416A3-39EF-4CBE-943D-C79C22FDD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9956"/>
            <a:ext cx="10515600" cy="726137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Áreas de enfoque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1AFBEB7-A9AF-468F-820B-D9077A7D0B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77759" y="2063838"/>
            <a:ext cx="4626764" cy="422365"/>
          </a:xfrm>
        </p:spPr>
        <p:txBody>
          <a:bodyPr rtlCol="0">
            <a:normAutofit/>
          </a:bodyPr>
          <a:lstStyle>
            <a:defPPr>
              <a:defRPr lang="es-ES"/>
            </a:defPPr>
          </a:lstStyle>
          <a:p>
            <a:pPr rtl="0"/>
            <a:r>
              <a:rPr lang="es-ES"/>
              <a:t>Ejemplos de mercado B2B</a:t>
            </a:r>
          </a:p>
        </p:txBody>
      </p:sp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B127C79B-F024-434C-825D-15CEE80923F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77551" y="2486203"/>
            <a:ext cx="4467641" cy="3325723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Desarrollar estrategias ganadoras para mantenerse por delante de la competencia</a:t>
            </a:r>
          </a:p>
          <a:p>
            <a:pPr rtl="0"/>
            <a:r>
              <a:rPr lang="es-ES"/>
              <a:t>Aprovechar los frutos obtenidos para identificar un valor en el terreno de juego</a:t>
            </a:r>
          </a:p>
          <a:p>
            <a:pPr rtl="0"/>
            <a:r>
              <a:rPr lang="es-ES"/>
              <a:t>Visualizar la convergencia dirigida al cliente</a:t>
            </a:r>
          </a:p>
        </p:txBody>
      </p:sp>
      <p:sp>
        <p:nvSpPr>
          <p:cNvPr id="23" name="Marcador de texto 22">
            <a:extLst>
              <a:ext uri="{FF2B5EF4-FFF2-40B4-BE49-F238E27FC236}">
                <a16:creationId xmlns:a16="http://schemas.microsoft.com/office/drawing/2014/main" id="{0E769AD8-E32B-4302-A770-0424AC0A2A3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51708" y="2063837"/>
            <a:ext cx="5104171" cy="422365"/>
          </a:xfrm>
        </p:spPr>
        <p:txBody>
          <a:bodyPr rtlCol="0">
            <a:normAutofit/>
          </a:bodyPr>
          <a:lstStyle>
            <a:defPPr>
              <a:defRPr lang="es-ES"/>
            </a:defPPr>
          </a:lstStyle>
          <a:p>
            <a:pPr rtl="0"/>
            <a:r>
              <a:rPr lang="es-ES"/>
              <a:t>Oportunidades basadas en la nube</a:t>
            </a:r>
          </a:p>
        </p:txBody>
      </p:sp>
      <p:sp>
        <p:nvSpPr>
          <p:cNvPr id="25" name="Marcador de texto 24">
            <a:extLst>
              <a:ext uri="{FF2B5EF4-FFF2-40B4-BE49-F238E27FC236}">
                <a16:creationId xmlns:a16="http://schemas.microsoft.com/office/drawing/2014/main" id="{1F231637-753A-4454-98CA-FD968C0D940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2188" y="2486202"/>
            <a:ext cx="4626293" cy="3325723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Enfoques iterativos para una estrategia corporativa</a:t>
            </a:r>
          </a:p>
          <a:p>
            <a:pPr rtl="0"/>
            <a:r>
              <a:rPr lang="es-ES"/>
              <a:t>Establecer un marco de administración desde dentro</a:t>
            </a:r>
          </a:p>
        </p:txBody>
      </p:sp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7FF388F-9D72-4A3F-AB51-11B7B65E76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20XX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5FF7585-B3E6-4301-983E-6C7185A73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spc="100"/>
              <a:t>TÍTULO DE LA PRESENTACIÓN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E375B46-1A54-44B9-BDCF-97B4D6758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fld id="{F91729D4-A164-47A3-830D-E792BCE699E4}" type="slidenum">
              <a:rPr lang="es-ES" smtClean="0"/>
              <a:pPr rtl="0"/>
              <a:t>79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43952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>
            <a:extLst>
              <a:ext uri="{FF2B5EF4-FFF2-40B4-BE49-F238E27FC236}">
                <a16:creationId xmlns:a16="http://schemas.microsoft.com/office/drawing/2014/main" id="{09535276-C0B2-7798-FB8C-61F295B08E8F}"/>
              </a:ext>
            </a:extLst>
          </p:cNvPr>
          <p:cNvSpPr txBox="1"/>
          <p:nvPr/>
        </p:nvSpPr>
        <p:spPr>
          <a:xfrm>
            <a:off x="1877216" y="2826532"/>
            <a:ext cx="843755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45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127 funcionarios de planta, contrata y honorarios</a:t>
            </a:r>
            <a:endParaRPr lang="es-CL" sz="4500" dirty="0"/>
          </a:p>
        </p:txBody>
      </p:sp>
      <p:sp>
        <p:nvSpPr>
          <p:cNvPr id="27" name="Título 26">
            <a:extLst>
              <a:ext uri="{FF2B5EF4-FFF2-40B4-BE49-F238E27FC236}">
                <a16:creationId xmlns:a16="http://schemas.microsoft.com/office/drawing/2014/main" id="{F3F083B8-4B95-4C15-B710-4BC526A23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8788" y="147814"/>
            <a:ext cx="4694420" cy="1124392"/>
          </a:xfrm>
        </p:spPr>
        <p:txBody>
          <a:bodyPr rtlCol="0"/>
          <a:lstStyle>
            <a:defPPr>
              <a:defRPr lang="es-ES"/>
            </a:defPPr>
          </a:lstStyle>
          <a:p>
            <a:pPr algn="ctr" rtl="0"/>
            <a:r>
              <a:rPr lang="es-ES" sz="4000" b="1" i="1" dirty="0">
                <a:latin typeface="Aptos" panose="020B0004020202020204" pitchFamily="34" charset="0"/>
              </a:rPr>
              <a:t>Presupuesto municipal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CCBF0FB-0046-4D3C-AC29-2382CF05B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21919"/>
            <a:ext cx="41148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sz="1400" b="1" spc="100"/>
              <a:t>I. Municipalidad de </a:t>
            </a:r>
            <a:r>
              <a:rPr lang="es-ES" sz="1400" b="1" spc="100" err="1"/>
              <a:t>dalcahue</a:t>
            </a:r>
            <a:endParaRPr lang="es-ES" sz="1400" b="1" spc="10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5FE626F-057D-4E99-A748-F977659F2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fld id="{F91729D4-A164-47A3-830D-E792BCE699E4}" type="slidenum">
              <a:rPr lang="es-ES" smtClean="0"/>
              <a:pPr rtl="0"/>
              <a:t>8</a:t>
            </a:fld>
            <a:endParaRPr lang="es-ES"/>
          </a:p>
        </p:txBody>
      </p:sp>
      <p:pic>
        <p:nvPicPr>
          <p:cNvPr id="5" name="Picture 2" descr="Logo I Municipalidad de Dalcahue | Ilustre Municipalidad de ...">
            <a:extLst>
              <a:ext uri="{FF2B5EF4-FFF2-40B4-BE49-F238E27FC236}">
                <a16:creationId xmlns:a16="http://schemas.microsoft.com/office/drawing/2014/main" id="{1C813F7B-DEF2-9F6E-5984-7093316BC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798" y="387440"/>
            <a:ext cx="517755" cy="64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26">
            <a:extLst>
              <a:ext uri="{FF2B5EF4-FFF2-40B4-BE49-F238E27FC236}">
                <a16:creationId xmlns:a16="http://schemas.microsoft.com/office/drawing/2014/main" id="{B5F57D40-E6B9-5956-9396-22E1BE3B1C26}"/>
              </a:ext>
            </a:extLst>
          </p:cNvPr>
          <p:cNvSpPr txBox="1">
            <a:spLocks/>
          </p:cNvSpPr>
          <p:nvPr/>
        </p:nvSpPr>
        <p:spPr>
          <a:xfrm>
            <a:off x="3506341" y="1286747"/>
            <a:ext cx="5179312" cy="682994"/>
          </a:xfrm>
          <a:prstGeom prst="rect">
            <a:avLst/>
          </a:prstGeom>
        </p:spPr>
        <p:txBody>
          <a:bodyPr rtlCol="0" anchor="b"/>
          <a:lstStyle>
            <a:defPPr>
              <a:defRPr lang="es-ES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ES" sz="3200" kern="1200" cap="all" spc="20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4000" b="1" dirty="0">
                <a:solidFill>
                  <a:schemeClr val="accent6">
                    <a:lumMod val="50000"/>
                  </a:schemeClr>
                </a:solidFill>
              </a:rPr>
              <a:t>GASTOS</a:t>
            </a:r>
            <a:endParaRPr lang="es-CL"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67ECE89-ECAC-C23F-4134-48ACFBA6157D}"/>
              </a:ext>
            </a:extLst>
          </p:cNvPr>
          <p:cNvSpPr txBox="1"/>
          <p:nvPr/>
        </p:nvSpPr>
        <p:spPr>
          <a:xfrm>
            <a:off x="2236350" y="3226357"/>
            <a:ext cx="771929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55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$</a:t>
            </a:r>
            <a:r>
              <a:rPr lang="es-CL" sz="5500" dirty="0">
                <a:latin typeface="Aptos" panose="020B0004020202020204" pitchFamily="34" charset="0"/>
              </a:rPr>
              <a:t>2.347.828.000</a:t>
            </a:r>
          </a:p>
        </p:txBody>
      </p:sp>
      <p:sp>
        <p:nvSpPr>
          <p:cNvPr id="2" name="Título 26">
            <a:extLst>
              <a:ext uri="{FF2B5EF4-FFF2-40B4-BE49-F238E27FC236}">
                <a16:creationId xmlns:a16="http://schemas.microsoft.com/office/drawing/2014/main" id="{C5D315F7-996C-D794-FDE1-441381191876}"/>
              </a:ext>
            </a:extLst>
          </p:cNvPr>
          <p:cNvSpPr txBox="1">
            <a:spLocks/>
          </p:cNvSpPr>
          <p:nvPr/>
        </p:nvSpPr>
        <p:spPr>
          <a:xfrm>
            <a:off x="2172267" y="1961655"/>
            <a:ext cx="7847459" cy="682994"/>
          </a:xfrm>
          <a:prstGeom prst="rect">
            <a:avLst/>
          </a:prstGeom>
        </p:spPr>
        <p:txBody>
          <a:bodyPr rtlCol="0" anchor="b"/>
          <a:lstStyle>
            <a:defPPr>
              <a:defRPr lang="es-ES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ES" sz="3200" kern="1200" cap="all" spc="20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b="1" i="1" dirty="0"/>
              <a:t>En personal</a:t>
            </a:r>
            <a:endParaRPr lang="es-CL"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5385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ítulo 30">
            <a:extLst>
              <a:ext uri="{FF2B5EF4-FFF2-40B4-BE49-F238E27FC236}">
                <a16:creationId xmlns:a16="http://schemas.microsoft.com/office/drawing/2014/main" id="{C40D3CB1-60FB-44E7-A807-4460AFADD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0431"/>
            <a:ext cx="10515600" cy="726137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Cómo hemos llegado hasta aquí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1F6EAAA-7889-4E5F-90FD-F5C5492D37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3140" y="2063838"/>
            <a:ext cx="3515704" cy="422365"/>
          </a:xfrm>
        </p:spPr>
        <p:txBody>
          <a:bodyPr rtlCol="0">
            <a:normAutofit/>
          </a:bodyPr>
          <a:lstStyle>
            <a:defPPr>
              <a:defRPr lang="es-ES"/>
            </a:defPPr>
          </a:lstStyle>
          <a:p>
            <a:pPr rtl="0"/>
            <a:r>
              <a:rPr lang="es-ES"/>
              <a:t>ROI​</a:t>
            </a:r>
          </a:p>
        </p:txBody>
      </p:sp>
      <p:sp>
        <p:nvSpPr>
          <p:cNvPr id="23" name="Marcador de texto 22">
            <a:extLst>
              <a:ext uri="{FF2B5EF4-FFF2-40B4-BE49-F238E27FC236}">
                <a16:creationId xmlns:a16="http://schemas.microsoft.com/office/drawing/2014/main" id="{C553A94B-692D-4746-9FFA-FAD2FF82385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2932" y="2523933"/>
            <a:ext cx="3373451" cy="3325723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Previsión de conocimientos basados en los medios de comunicación y las estrategias de crecimiento en diversos medios</a:t>
            </a:r>
          </a:p>
          <a:p>
            <a:pPr rtl="0"/>
            <a:r>
              <a:rPr lang="es-ES"/>
              <a:t>Visualización del capital intelectual de calidad</a:t>
            </a:r>
          </a:p>
          <a:p>
            <a:pPr rtl="0"/>
            <a:r>
              <a:rPr lang="es-ES"/>
              <a:t>Incorporación de metodologías internacionales con tecnologías habilitadas para web</a:t>
            </a:r>
          </a:p>
        </p:txBody>
      </p:sp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D766ABB5-79A8-4DFF-B3E4-6E4F29D7941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29790" y="2063838"/>
            <a:ext cx="3515704" cy="42236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Mercados especializados</a:t>
            </a:r>
          </a:p>
        </p:txBody>
      </p:sp>
      <p:sp>
        <p:nvSpPr>
          <p:cNvPr id="25" name="Marcador de texto 24">
            <a:extLst>
              <a:ext uri="{FF2B5EF4-FFF2-40B4-BE49-F238E27FC236}">
                <a16:creationId xmlns:a16="http://schemas.microsoft.com/office/drawing/2014/main" id="{94333FF0-B429-4B2E-9910-AAF06DC5C72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29582" y="2523933"/>
            <a:ext cx="3515346" cy="3325723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Búsqueda de un servicio de atención al cliente escalable a través de estrategias sostenibles</a:t>
            </a:r>
          </a:p>
          <a:p>
            <a:pPr rtl="0"/>
            <a:r>
              <a:rPr lang="es-ES"/>
              <a:t>Incorporación de servicios web de primera con entregas punteras</a:t>
            </a:r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299EAE95-5B3F-4A21-B580-4AF9E642AA7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175874" y="2063838"/>
            <a:ext cx="3515704" cy="42236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Cadenas de suministro</a:t>
            </a:r>
          </a:p>
        </p:txBody>
      </p:sp>
      <p:sp>
        <p:nvSpPr>
          <p:cNvPr id="27" name="Marcador de texto 26">
            <a:extLst>
              <a:ext uri="{FF2B5EF4-FFF2-40B4-BE49-F238E27FC236}">
                <a16:creationId xmlns:a16="http://schemas.microsoft.com/office/drawing/2014/main" id="{9533EAD8-15C8-4D9C-8F69-670982F5239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75666" y="2523933"/>
            <a:ext cx="3515346" cy="3325723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Fomento de un servicio de atención al cliente cercano con ideas sólidas</a:t>
            </a:r>
          </a:p>
          <a:p>
            <a:pPr rtl="0"/>
            <a:r>
              <a:rPr lang="es-ES"/>
              <a:t>Aumento de las entregas oportunas para esquemas en tiempo real</a:t>
            </a:r>
          </a:p>
        </p:txBody>
      </p:sp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22D5940-3155-4A42-AFCA-EDE4AE5319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20XX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22AE5A9-C9EE-4D23-9586-528203CA7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spc="100"/>
              <a:t>TÍTULO DE LA PRESENTACIÓN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7F15162-EA7B-4AF6-9C08-B145E8FA8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fld id="{F91729D4-A164-47A3-830D-E792BCE699E4}" type="slidenum">
              <a:rPr lang="es-ES" smtClean="0"/>
              <a:pPr rtl="0"/>
              <a:t>80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407553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ítulo 36">
            <a:extLst>
              <a:ext uri="{FF2B5EF4-FFF2-40B4-BE49-F238E27FC236}">
                <a16:creationId xmlns:a16="http://schemas.microsoft.com/office/drawing/2014/main" id="{DD48C8EC-56C5-4A2A-BB21-811BC5100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4800" y="3429000"/>
            <a:ext cx="3097320" cy="978408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Resumen</a:t>
            </a:r>
          </a:p>
        </p:txBody>
      </p:sp>
      <p:pic>
        <p:nvPicPr>
          <p:cNvPr id="17" name="Marcador de posición de imagen 16" descr="Una imagen que contiene planta, césped, exterior, mar, playa">
            <a:extLst>
              <a:ext uri="{FF2B5EF4-FFF2-40B4-BE49-F238E27FC236}">
                <a16:creationId xmlns:a16="http://schemas.microsoft.com/office/drawing/2014/main" id="{C22AFC99-B8B0-4D49-8242-D5D9E488CA0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2051050"/>
          </a:xfrm>
        </p:spPr>
      </p:pic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36E72FF0-3C0E-499A-8DA6-324675513B3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35699" y="2854660"/>
            <a:ext cx="5381157" cy="2700751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En Contoso, creemos en dar el 110 %. Con nuestra arquitectura de datos de próxima generación, ayudamos a las empresas a administrar virtualmente flujos de trabajo ágiles. Progresamos gracias a nuestro conocimiento del mercado y al excelente equipo que hay detrás de nuestro producto. Como dice nuestra directora ejecutiva: "Seremos eficientes si logramos transformar de manera proactiva la forma en que hacemos negocios".</a:t>
            </a:r>
          </a:p>
        </p:txBody>
      </p:sp>
      <p:pic>
        <p:nvPicPr>
          <p:cNvPr id="21" name="Marcador de posición de imagen 20" descr="Primer plano de césped">
            <a:extLst>
              <a:ext uri="{FF2B5EF4-FFF2-40B4-BE49-F238E27FC236}">
                <a16:creationId xmlns:a16="http://schemas.microsoft.com/office/drawing/2014/main" id="{B6A72E84-A1D7-4314-81A0-543131AE3C0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788025"/>
            <a:ext cx="12192000" cy="1069975"/>
          </a:xfrm>
        </p:spPr>
      </p:pic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F833371-4220-48C3-A3E1-5EA18D50C4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20XX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3BCDDBD-4C85-4716-86C0-5D527FE8B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spc="100"/>
              <a:t>TÍTULO DE LA PRESENTACIÓN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F496E66-3A4B-4617-8D7C-D91AD3541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fld id="{F91729D4-A164-47A3-830D-E792BCE699E4}" type="slidenum">
              <a:rPr lang="es-ES" smtClean="0"/>
              <a:pPr rtl="0"/>
              <a:t>81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179035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91F92B90-FD10-47FA-922C-60FD7F0ED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237" y="1096375"/>
            <a:ext cx="4045527" cy="1590790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Gracias</a:t>
            </a:r>
          </a:p>
        </p:txBody>
      </p:sp>
      <p:pic>
        <p:nvPicPr>
          <p:cNvPr id="13" name="Marcador de posición de imagen 12" descr="Arena, mar, playa, césped">
            <a:extLst>
              <a:ext uri="{FF2B5EF4-FFF2-40B4-BE49-F238E27FC236}">
                <a16:creationId xmlns:a16="http://schemas.microsoft.com/office/drawing/2014/main" id="{681D276C-2EB5-4A5D-AD46-BA67480003A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51274"/>
            <a:ext cx="2743201" cy="4747564"/>
          </a:xfrm>
        </p:spPr>
      </p:pic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96493815-2B96-4CA9-8D15-F0EB9A1557C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07354" y="2910720"/>
            <a:ext cx="4011410" cy="2061261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Mirjam Nilsson​​</a:t>
            </a:r>
          </a:p>
          <a:p>
            <a:pPr rtl="0"/>
            <a:r>
              <a:rPr lang="es-ES"/>
              <a:t>mirjam@contoso.com​</a:t>
            </a:r>
          </a:p>
          <a:p>
            <a:pPr rtl="0"/>
            <a:r>
              <a:rPr lang="es-ES"/>
              <a:t>www.contoso.com​</a:t>
            </a:r>
          </a:p>
        </p:txBody>
      </p:sp>
      <p:pic>
        <p:nvPicPr>
          <p:cNvPr id="15" name="Marcador de posición de imagen 14" descr="Primer plano de ojo de pájaro">
            <a:extLst>
              <a:ext uri="{FF2B5EF4-FFF2-40B4-BE49-F238E27FC236}">
                <a16:creationId xmlns:a16="http://schemas.microsoft.com/office/drawing/2014/main" id="{EDC61EE9-9548-4422-9A3B-8519063F0199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8800" y="951274"/>
            <a:ext cx="2743200" cy="4747564"/>
          </a:xfrm>
        </p:spPr>
      </p:pic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C8D6180-8574-4A09-9CF3-5DBA4B97A6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20XX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B36962E-1AC0-4AE8-9E04-6FECBB97F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spc="100"/>
              <a:t>TÍTULO DE LA PRESENTACIÓN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C5EF685-39C2-409F-97E3-2C4713F25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fld id="{F91729D4-A164-47A3-830D-E792BCE699E4}" type="slidenum">
              <a:rPr lang="es-ES" smtClean="0"/>
              <a:pPr rtl="0"/>
              <a:t>82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40033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5CB21C77-8DBF-D8AB-0913-9D9EC05E74D0}"/>
              </a:ext>
            </a:extLst>
          </p:cNvPr>
          <p:cNvSpPr txBox="1"/>
          <p:nvPr/>
        </p:nvSpPr>
        <p:spPr>
          <a:xfrm>
            <a:off x="2310059" y="2868325"/>
            <a:ext cx="7571874" cy="3323987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pPr marL="285750" indent="-285750" algn="ctr">
              <a:buFontTx/>
              <a:buChar char="-"/>
            </a:pPr>
            <a:r>
              <a:rPr lang="es-CL" sz="3000" dirty="0">
                <a:latin typeface="Aptos" panose="020B0004020202020204" pitchFamily="34" charset="0"/>
              </a:rPr>
              <a:t>Materiales de escritorio</a:t>
            </a:r>
          </a:p>
          <a:p>
            <a:pPr marL="285750" indent="-285750" algn="ctr">
              <a:buFontTx/>
              <a:buChar char="-"/>
            </a:pPr>
            <a:r>
              <a:rPr lang="es-CL" sz="3000" dirty="0">
                <a:latin typeface="Aptos" panose="020B0004020202020204" pitchFamily="34" charset="0"/>
              </a:rPr>
              <a:t>Útiles de aseo</a:t>
            </a:r>
          </a:p>
          <a:p>
            <a:pPr marL="285750" indent="-285750" algn="ctr">
              <a:buFontTx/>
              <a:buChar char="-"/>
            </a:pPr>
            <a:r>
              <a:rPr lang="es-CL" sz="3000" dirty="0">
                <a:latin typeface="Aptos" panose="020B0004020202020204" pitchFamily="34" charset="0"/>
              </a:rPr>
              <a:t>Combustible para calefacción,  vehículos y máquinas </a:t>
            </a:r>
          </a:p>
          <a:p>
            <a:pPr marL="285750" indent="-285750" algn="ctr">
              <a:buFontTx/>
              <a:buChar char="-"/>
            </a:pPr>
            <a:r>
              <a:rPr lang="es-CL" sz="3000" dirty="0">
                <a:latin typeface="Aptos" panose="020B0004020202020204" pitchFamily="34" charset="0"/>
              </a:rPr>
              <a:t>Materiales para mantenimiento y reparación de </a:t>
            </a:r>
          </a:p>
          <a:p>
            <a:pPr algn="ctr"/>
            <a:r>
              <a:rPr lang="es-CL" sz="3000" dirty="0">
                <a:latin typeface="Aptos" panose="020B0004020202020204" pitchFamily="34" charset="0"/>
              </a:rPr>
              <a:t>máquinas, vehículos e inmuebles  </a:t>
            </a:r>
          </a:p>
          <a:p>
            <a:pPr marL="285750" indent="-285750" algn="ctr">
              <a:buFontTx/>
              <a:buChar char="-"/>
            </a:pPr>
            <a:r>
              <a:rPr lang="es-CL" sz="3000" dirty="0">
                <a:latin typeface="Aptos" panose="020B0004020202020204" pitchFamily="34" charset="0"/>
              </a:rPr>
              <a:t>Servicios básicos </a:t>
            </a:r>
            <a:endParaRPr lang="es-CL" sz="3000" b="1" dirty="0">
              <a:solidFill>
                <a:schemeClr val="accent6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27" name="Título 26">
            <a:extLst>
              <a:ext uri="{FF2B5EF4-FFF2-40B4-BE49-F238E27FC236}">
                <a16:creationId xmlns:a16="http://schemas.microsoft.com/office/drawing/2014/main" id="{F3F083B8-4B95-4C15-B710-4BC526A23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8788" y="147814"/>
            <a:ext cx="4694420" cy="1124392"/>
          </a:xfrm>
        </p:spPr>
        <p:txBody>
          <a:bodyPr rtlCol="0"/>
          <a:lstStyle>
            <a:defPPr>
              <a:defRPr lang="es-ES"/>
            </a:defPPr>
          </a:lstStyle>
          <a:p>
            <a:pPr algn="ctr" rtl="0"/>
            <a:r>
              <a:rPr lang="es-ES" sz="4000" b="1" i="1" dirty="0">
                <a:latin typeface="Aptos" panose="020B0004020202020204" pitchFamily="34" charset="0"/>
              </a:rPr>
              <a:t>Presupuesto municipal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CCBF0FB-0046-4D3C-AC29-2382CF05B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21919"/>
            <a:ext cx="41148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sz="1400" b="1" spc="100"/>
              <a:t>I. Municipalidad de </a:t>
            </a:r>
            <a:r>
              <a:rPr lang="es-ES" sz="1400" b="1" spc="100" err="1"/>
              <a:t>dalcahue</a:t>
            </a:r>
            <a:endParaRPr lang="es-ES" sz="1400" b="1" spc="10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5FE626F-057D-4E99-A748-F977659F2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fld id="{F91729D4-A164-47A3-830D-E792BCE699E4}" type="slidenum">
              <a:rPr lang="es-ES" smtClean="0"/>
              <a:pPr rtl="0"/>
              <a:t>9</a:t>
            </a:fld>
            <a:endParaRPr lang="es-ES"/>
          </a:p>
        </p:txBody>
      </p:sp>
      <p:pic>
        <p:nvPicPr>
          <p:cNvPr id="5" name="Picture 2" descr="Logo I Municipalidad de Dalcahue | Ilustre Municipalidad de ...">
            <a:extLst>
              <a:ext uri="{FF2B5EF4-FFF2-40B4-BE49-F238E27FC236}">
                <a16:creationId xmlns:a16="http://schemas.microsoft.com/office/drawing/2014/main" id="{1C813F7B-DEF2-9F6E-5984-7093316BC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798" y="387440"/>
            <a:ext cx="517755" cy="64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26">
            <a:extLst>
              <a:ext uri="{FF2B5EF4-FFF2-40B4-BE49-F238E27FC236}">
                <a16:creationId xmlns:a16="http://schemas.microsoft.com/office/drawing/2014/main" id="{B5F57D40-E6B9-5956-9396-22E1BE3B1C26}"/>
              </a:ext>
            </a:extLst>
          </p:cNvPr>
          <p:cNvSpPr txBox="1">
            <a:spLocks/>
          </p:cNvSpPr>
          <p:nvPr/>
        </p:nvSpPr>
        <p:spPr>
          <a:xfrm>
            <a:off x="3506341" y="1286747"/>
            <a:ext cx="5179312" cy="682994"/>
          </a:xfrm>
          <a:prstGeom prst="rect">
            <a:avLst/>
          </a:prstGeom>
        </p:spPr>
        <p:txBody>
          <a:bodyPr rtlCol="0" anchor="b"/>
          <a:lstStyle>
            <a:defPPr>
              <a:defRPr lang="es-ES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ES" sz="3200" kern="1200" cap="all" spc="20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4000" b="1" dirty="0">
                <a:solidFill>
                  <a:schemeClr val="accent6">
                    <a:lumMod val="50000"/>
                  </a:schemeClr>
                </a:solidFill>
              </a:rPr>
              <a:t>GASTOS</a:t>
            </a:r>
            <a:endParaRPr lang="es-CL"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67ECE89-ECAC-C23F-4134-48ACFBA6157D}"/>
              </a:ext>
            </a:extLst>
          </p:cNvPr>
          <p:cNvSpPr txBox="1"/>
          <p:nvPr/>
        </p:nvSpPr>
        <p:spPr>
          <a:xfrm>
            <a:off x="2236351" y="3369606"/>
            <a:ext cx="771929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55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$</a:t>
            </a:r>
            <a:r>
              <a:rPr lang="es-CL" sz="5500" dirty="0">
                <a:latin typeface="Aptos" panose="020B0004020202020204" pitchFamily="34" charset="0"/>
              </a:rPr>
              <a:t>1.368.056.000</a:t>
            </a:r>
          </a:p>
        </p:txBody>
      </p:sp>
      <p:sp>
        <p:nvSpPr>
          <p:cNvPr id="2" name="Título 26">
            <a:extLst>
              <a:ext uri="{FF2B5EF4-FFF2-40B4-BE49-F238E27FC236}">
                <a16:creationId xmlns:a16="http://schemas.microsoft.com/office/drawing/2014/main" id="{C5D315F7-996C-D794-FDE1-441381191876}"/>
              </a:ext>
            </a:extLst>
          </p:cNvPr>
          <p:cNvSpPr txBox="1">
            <a:spLocks/>
          </p:cNvSpPr>
          <p:nvPr/>
        </p:nvSpPr>
        <p:spPr>
          <a:xfrm>
            <a:off x="2172267" y="1961655"/>
            <a:ext cx="7847459" cy="682994"/>
          </a:xfrm>
          <a:prstGeom prst="rect">
            <a:avLst/>
          </a:prstGeom>
        </p:spPr>
        <p:txBody>
          <a:bodyPr rtlCol="0" anchor="b"/>
          <a:lstStyle>
            <a:defPPr>
              <a:defRPr lang="es-ES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ES" sz="3200" kern="1200" cap="all" spc="20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b="1" i="1" dirty="0"/>
              <a:t>de Bienes y Servicios de Consumo</a:t>
            </a:r>
            <a:endParaRPr lang="es-CL"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Título 26">
            <a:extLst>
              <a:ext uri="{FF2B5EF4-FFF2-40B4-BE49-F238E27FC236}">
                <a16:creationId xmlns:a16="http://schemas.microsoft.com/office/drawing/2014/main" id="{5FCEF9E5-8A28-5556-2B03-2B5606BA0EE4}"/>
              </a:ext>
            </a:extLst>
          </p:cNvPr>
          <p:cNvSpPr txBox="1">
            <a:spLocks/>
          </p:cNvSpPr>
          <p:nvPr/>
        </p:nvSpPr>
        <p:spPr>
          <a:xfrm>
            <a:off x="3506341" y="2731161"/>
            <a:ext cx="5179312" cy="3313503"/>
          </a:xfrm>
          <a:prstGeom prst="rect">
            <a:avLst/>
          </a:prstGeom>
        </p:spPr>
        <p:txBody>
          <a:bodyPr rtlCol="0" anchor="b"/>
          <a:lstStyle>
            <a:defPPr>
              <a:defRPr lang="es-ES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ES" sz="3200" kern="1200" cap="all" spc="20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CL"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0523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8" grpId="1" uiExpand="1" build="p"/>
      <p:bldP spid="11" grpId="0"/>
      <p:bldP spid="2" grpId="0"/>
      <p:bldP spid="6" grpId="0"/>
    </p:bldLst>
  </p:timing>
</p:sld>
</file>

<file path=ppt/theme/theme1.xml><?xml version="1.0" encoding="utf-8"?>
<a:theme xmlns:a="http://schemas.openxmlformats.org/drawingml/2006/main" name="Tema de Office">
  <a:themeElements>
    <a:clrScheme name="Custom 1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ED6DA"/>
      </a:accent1>
      <a:accent2>
        <a:srgbClr val="3E7090"/>
      </a:accent2>
      <a:accent3>
        <a:srgbClr val="93A5A8"/>
      </a:accent3>
      <a:accent4>
        <a:srgbClr val="627272"/>
      </a:accent4>
      <a:accent5>
        <a:srgbClr val="BDA07D"/>
      </a:accent5>
      <a:accent6>
        <a:srgbClr val="D8CAB7"/>
      </a:accent6>
      <a:hlink>
        <a:srgbClr val="0563C1"/>
      </a:hlink>
      <a:folHlink>
        <a:srgbClr val="954F72"/>
      </a:folHlink>
    </a:clrScheme>
    <a:fontScheme name="Custom 24">
      <a:majorFont>
        <a:latin typeface="Segoe UI Light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3397206_TF33468121_Win32" id="{334BE2F2-35FB-4D3B-812B-646A869D617D}" vid="{85C4FCF1-7157-44F3-924F-1D655EE88086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la oficin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D0C81F5-4E08-4068-8DC9-6D21305E57B8}">
  <ds:schemaRefs>
    <ds:schemaRef ds:uri="230e9df3-be65-4c73-a93b-d1236ebd677e"/>
    <ds:schemaRef ds:uri="71af3243-3dd4-4a8d-8c0d-dd76da1f02a5"/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3E84E3F0-7763-473A-A672-F70F538DAC70}">
  <ds:schemaRefs>
    <ds:schemaRef ds:uri="16c05727-aa75-4e4a-9b5f-8a80a1165891"/>
    <ds:schemaRef ds:uri="230e9df3-be65-4c73-a93b-d1236ebd677e"/>
    <ds:schemaRef ds:uri="71af3243-3dd4-4a8d-8c0d-dd76da1f02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2119E3DC-63DC-4703-A1A6-A21819296CF6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Presentación costera</Template>
  <TotalTime>826</TotalTime>
  <Words>1864</Words>
  <Application>Microsoft Office PowerPoint</Application>
  <PresentationFormat>Panorámica</PresentationFormat>
  <Paragraphs>554</Paragraphs>
  <Slides>82</Slides>
  <Notes>82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82</vt:i4>
      </vt:variant>
    </vt:vector>
  </HeadingPairs>
  <TitlesOfParts>
    <vt:vector size="88" baseType="lpstr">
      <vt:lpstr>Aptos</vt:lpstr>
      <vt:lpstr>Arial</vt:lpstr>
      <vt:lpstr>Calibri</vt:lpstr>
      <vt:lpstr>Segoe UI</vt:lpstr>
      <vt:lpstr>Segoe UI Light</vt:lpstr>
      <vt:lpstr>Tema de Office</vt:lpstr>
      <vt:lpstr>CUENTA PÚBLICA GESTIÓN 2023</vt:lpstr>
      <vt:lpstr>Presentación de PowerPoint</vt:lpstr>
      <vt:lpstr>Presentación de PowerPoint</vt:lpstr>
      <vt:lpstr>Presupuesto municipal</vt:lpstr>
      <vt:lpstr>Presentación de PowerPoint</vt:lpstr>
      <vt:lpstr>CORPORACIÓN mUNICIPAL</vt:lpstr>
      <vt:lpstr>Presupuesto municipal</vt:lpstr>
      <vt:lpstr>Presupuesto municipal</vt:lpstr>
      <vt:lpstr>Presupuesto municipal</vt:lpstr>
      <vt:lpstr>Presupuesto municipal</vt:lpstr>
      <vt:lpstr>Presupuesto municipal</vt:lpstr>
      <vt:lpstr>Presentación de PowerPoint</vt:lpstr>
      <vt:lpstr>NUEVAS COMPETENCIAS</vt:lpstr>
      <vt:lpstr>Oficina de la mujer</vt:lpstr>
      <vt:lpstr>Oficina de discapacidad</vt:lpstr>
      <vt:lpstr>Oficina  adulto mayor</vt:lpstr>
      <vt:lpstr>Oficina seguridad pública</vt:lpstr>
      <vt:lpstr>PRograma senda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PROGRAMAS SOCIALES</vt:lpstr>
      <vt:lpstr>Presentación de PowerPoint</vt:lpstr>
      <vt:lpstr>Presentación de PowerPoint</vt:lpstr>
      <vt:lpstr>APOYO A LA SEGURIDAD ALIMENTARIA</vt:lpstr>
      <vt:lpstr>FAMILIA</vt:lpstr>
      <vt:lpstr>VINCULOS</vt:lpstr>
      <vt:lpstr>MUJERES JEFAS DE HOGAR</vt:lpstr>
      <vt:lpstr>DESARROLLO LOCAL</vt:lpstr>
      <vt:lpstr>OMIL</vt:lpstr>
      <vt:lpstr>PRODESAL</vt:lpstr>
      <vt:lpstr>PDTI</vt:lpstr>
      <vt:lpstr>QUIERO MI BARRIO</vt:lpstr>
      <vt:lpstr>PARQUE URBANO</vt:lpstr>
      <vt:lpstr>INVERSIÓN</vt:lpstr>
      <vt:lpstr>INVERSIÓN mUNICIPAL</vt:lpstr>
      <vt:lpstr>Fondeve - becas</vt:lpstr>
      <vt:lpstr>INVERSIÓN mUNICIPAL</vt:lpstr>
      <vt:lpstr>ADQUISICIÓN MATERIALES DE CONSTRUCCIÓN Y MANO DE OBRA SEDE TEHUACO Y OTRAS SEDES COMUNITARIAS</vt:lpstr>
      <vt:lpstr>MEJORAMIENTOS EN EL GIMNASIO MUNICIPAL, MULTICANCHAS URBANAS Y OTROS RECINTOS DEPORTIVOS</vt:lpstr>
      <vt:lpstr>INFRAESTRUCTURA PÚBLICA </vt:lpstr>
      <vt:lpstr>MEJORAMIENTO Y HABILITACIÓN DIVERSOS SISTEMAS DE AGUa</vt:lpstr>
      <vt:lpstr>PROGRAMA DE CAMINOS</vt:lpstr>
      <vt:lpstr>EXTENSIÓN DE ALUMBRADO PÚBLICO</vt:lpstr>
      <vt:lpstr>CONSERVACIÓN CANCHA SINTÉTICA ESTADIO MUNICIPAL</vt:lpstr>
      <vt:lpstr>Fondos subdere</vt:lpstr>
      <vt:lpstr>CONSTRUCCIÓN OBSERVATORIO ORNITOLÓGICO HUMEDAL ASTILLEROS</vt:lpstr>
      <vt:lpstr>REPOSICIÓN CIERRE ALA NORTE Y MEJORAMIENTO ACCESO ESTADIO MUNICIPAL</vt:lpstr>
      <vt:lpstr>REPOSICIÓN SISTEMA DE TELEVIGILANCIA y CONSTRUCCIÓN E INSTALACIÓN CÁMARAS DE TELEVIGILANCIA RADIO URBANO</vt:lpstr>
      <vt:lpstr>MEJORAMIENTO BORDE COSTERO PEDRO AGUIRRE CERDA ORIENTE</vt:lpstr>
      <vt:lpstr>MEJORAMIENTO ACCESO  y CONSTRUCCIÓN NICHOS ALA NORTE CEMENTERIO MUNICIPAL</vt:lpstr>
      <vt:lpstr>MEJORAMIENTO PISO FERIA ARTESANAL SECTOR COSTANERA y MEJORAMIENTO PISO COCINERÍAS Y MOBILIARIO URBANO SECTOR COSTANERA</vt:lpstr>
      <vt:lpstr>CONSTRUCCIÓN MUROS DE CONTENCIÓN DIVERSOS SECTORES</vt:lpstr>
      <vt:lpstr>RECUPERACIÓN ESPACIO PÚBLICO CALLE ALONSO DE ERCILLA</vt:lpstr>
      <vt:lpstr>RECUPERACIÓN ESPACIO PÚBLICO Y HABILITACIÓN ÁREA DE SERVICIO EMBARCADERO</vt:lpstr>
      <vt:lpstr>REPOSICIÓN SEDE SOCIAL JUNTA DE VECINOS LAS CAÑAS DE PINDAPULLI</vt:lpstr>
      <vt:lpstr>MEJORAMIENTO ESPACIOS PÚBLICOS E INSTALACIÓN DE PUNTOS LIMPIOS DIVERSOS SECTORES</vt:lpstr>
      <vt:lpstr>FONDOS F.N.D.R</vt:lpstr>
      <vt:lpstr>MEJORAMIENTO 4 VÍAS CIUDAD DE DALCAHUE </vt:lpstr>
      <vt:lpstr>REPOSICIÓN ESCUELA TEHUACO-QUETALCO </vt:lpstr>
      <vt:lpstr>Presentación de PowerPoint</vt:lpstr>
      <vt:lpstr>EDUCACIÓN Y SALUD</vt:lpstr>
      <vt:lpstr>SALUD</vt:lpstr>
      <vt:lpstr>SALUD</vt:lpstr>
      <vt:lpstr>SALUD</vt:lpstr>
      <vt:lpstr>CUENTA PÚBLICA GESTIÓN 2023</vt:lpstr>
      <vt:lpstr>Presentación de PowerPoint</vt:lpstr>
      <vt:lpstr>Introducción</vt:lpstr>
      <vt:lpstr>Rendimiento de calidad</vt:lpstr>
      <vt:lpstr>Áreas de crecimiento</vt:lpstr>
      <vt:lpstr>Las oportuni-dades de negocio son como los autobuses. Siempre vendrá otro.</vt:lpstr>
      <vt:lpstr>Nuestro equipo</vt:lpstr>
      <vt:lpstr>Nuestro equipo </vt:lpstr>
      <vt:lpstr>Planear el lanzamiento del producto</vt:lpstr>
      <vt:lpstr>Escala de tiempo</vt:lpstr>
      <vt:lpstr>Áreas de enfoque</vt:lpstr>
      <vt:lpstr>Cómo hemos llegado hasta aquí</vt:lpstr>
      <vt:lpstr>Resumen</vt:lpstr>
      <vt:lpstr>Gracias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CUENTA PÚBLICA GESTIÓN 2023</dc:title>
  <dc:creator>Alexis Bórquez B.</dc:creator>
  <cp:lastModifiedBy>Alexis Bórquez B.</cp:lastModifiedBy>
  <cp:revision>1</cp:revision>
  <dcterms:created xsi:type="dcterms:W3CDTF">2024-04-23T18:48:45Z</dcterms:created>
  <dcterms:modified xsi:type="dcterms:W3CDTF">2024-04-29T17:27:55Z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